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5143500" type="screen16x9"/>
  <p:notesSz cx="6858000" cy="9144000"/>
  <p:embeddedFontLst>
    <p:embeddedFont>
      <p:font typeface="Oswald" charset="-52"/>
      <p:regular r:id="rId8"/>
      <p:bold r:id="rId9"/>
    </p:embeddedFont>
    <p:embeddedFont>
      <p:font typeface="Source Code Pro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-708" y="-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1769061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d31db2aadf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d31db2aadf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d31db2aadf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d31db2aadf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d31db2aadf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d31db2aadf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d31db2aadf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d31db2aadf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10800000">
            <a:off x="4226100" y="2933550"/>
            <a:ext cx="691800" cy="388500"/>
          </a:xfrm>
          <a:prstGeom prst="triangle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25" y="0"/>
            <a:ext cx="9144000" cy="3124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411175" y="644300"/>
            <a:ext cx="8282400" cy="210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411175" y="3398250"/>
            <a:ext cx="8282400" cy="126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Google Shape;52;p11"/>
          <p:cNvCxnSpPr/>
          <p:nvPr/>
        </p:nvCxnSpPr>
        <p:spPr>
          <a:xfrm>
            <a:off x="413275" y="2988275"/>
            <a:ext cx="9105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53" name="Google Shape;53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0" y="1567350"/>
            <a:ext cx="9144000" cy="2008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430800" y="1889700"/>
            <a:ext cx="8282400" cy="151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Google Shape;20;p4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Google Shape;25;p5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39999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832400" y="1468825"/>
            <a:ext cx="39999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Google Shape;34;p7"/>
          <p:cNvCxnSpPr/>
          <p:nvPr/>
        </p:nvCxnSpPr>
        <p:spPr>
          <a:xfrm>
            <a:off x="418675" y="1457787"/>
            <a:ext cx="614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35" name="Google Shape;35;p7"/>
          <p:cNvSpPr txBox="1">
            <a:spLocks noGrp="1"/>
          </p:cNvSpPr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1"/>
          </p:nvPr>
        </p:nvSpPr>
        <p:spPr>
          <a:xfrm>
            <a:off x="311700" y="1618204"/>
            <a:ext cx="2808000" cy="29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490250" y="528900"/>
            <a:ext cx="5678100" cy="408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1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175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5772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44" name="Google Shape;44;p9"/>
          <p:cNvSpPr txBox="1">
            <a:spLocks noGrp="1"/>
          </p:cNvSpPr>
          <p:nvPr>
            <p:ph type="title"/>
          </p:nvPr>
        </p:nvSpPr>
        <p:spPr>
          <a:xfrm>
            <a:off x="265500" y="1078750"/>
            <a:ext cx="4045200" cy="178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ubTitle" idx="1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Oswald"/>
              <a:buNone/>
              <a:defRPr sz="2100"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odern-writer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ctrTitle"/>
          </p:nvPr>
        </p:nvSpPr>
        <p:spPr>
          <a:xfrm>
            <a:off x="411175" y="644300"/>
            <a:ext cx="8282400" cy="210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Мой опыт создания презентаций</a:t>
            </a:r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1"/>
          </p:nvPr>
        </p:nvSpPr>
        <p:spPr>
          <a:xfrm>
            <a:off x="411175" y="3398250"/>
            <a:ext cx="8282400" cy="126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500" dirty="0"/>
          </a:p>
        </p:txBody>
      </p:sp>
      <p:pic>
        <p:nvPicPr>
          <p:cNvPr id="64" name="Google Shape;64;p13"/>
          <p:cNvPicPr preferRelativeResize="0"/>
          <p:nvPr/>
        </p:nvPicPr>
        <p:blipFill rotWithShape="1">
          <a:blip r:embed="rId3">
            <a:alphaModFix/>
          </a:blip>
          <a:srcRect l="5590" t="10530" r="-5590" b="-10530"/>
          <a:stretch/>
        </p:blipFill>
        <p:spPr>
          <a:xfrm rot="490928">
            <a:off x="-521748" y="3891310"/>
            <a:ext cx="3873801" cy="203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/>
          <p:cNvPicPr preferRelativeResize="0"/>
          <p:nvPr/>
        </p:nvPicPr>
        <p:blipFill rotWithShape="1">
          <a:blip r:embed="rId3">
            <a:alphaModFix/>
          </a:blip>
          <a:srcRect l="5590" t="10530" r="-5590" b="-10530"/>
          <a:stretch/>
        </p:blipFill>
        <p:spPr>
          <a:xfrm rot="-9738692">
            <a:off x="6818102" y="-673041"/>
            <a:ext cx="3873799" cy="2031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>
            <a:spLocks noGrp="1"/>
          </p:cNvSpPr>
          <p:nvPr>
            <p:ph type="title"/>
          </p:nvPr>
        </p:nvSpPr>
        <p:spPr>
          <a:xfrm>
            <a:off x="265500" y="1078750"/>
            <a:ext cx="4045200" cy="178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«Google Презентации» (Google Slides)</a:t>
            </a:r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subTitle" idx="1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— это веб-приложение для создания и редактирования презентаций онлайн</a:t>
            </a:r>
            <a:endParaRPr/>
          </a:p>
        </p:txBody>
      </p:sp>
      <p:pic>
        <p:nvPicPr>
          <p:cNvPr id="73" name="Google Shape;7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9498" y="726237"/>
            <a:ext cx="3837000" cy="3691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4"/>
          <p:cNvPicPr preferRelativeResize="0"/>
          <p:nvPr/>
        </p:nvPicPr>
        <p:blipFill rotWithShape="1">
          <a:blip r:embed="rId4">
            <a:alphaModFix/>
          </a:blip>
          <a:srcRect l="5590" t="10530" r="-5590" b="-10530"/>
          <a:stretch/>
        </p:blipFill>
        <p:spPr>
          <a:xfrm rot="1196071">
            <a:off x="-847448" y="4014860"/>
            <a:ext cx="3873799" cy="2031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title"/>
          </p:nvPr>
        </p:nvSpPr>
        <p:spPr>
          <a:xfrm>
            <a:off x="311700" y="553912"/>
            <a:ext cx="44970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Преимущество перед PowerPoint</a:t>
            </a:r>
            <a:endParaRPr dirty="0"/>
          </a:p>
        </p:txBody>
      </p:sp>
      <p:sp>
        <p:nvSpPr>
          <p:cNvPr id="80" name="Google Shape;80;p15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44970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ru"/>
              <a:t>Синхронизация данных со смартфоном;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ru"/>
              <a:t>Интеграция с другими сервисами Google;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ru"/>
              <a:t>Бесплатное использование;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ru"/>
              <a:t>История версий и автосохранение;</a:t>
            </a:r>
            <a:endParaRPr/>
          </a:p>
        </p:txBody>
      </p:sp>
      <p:pic>
        <p:nvPicPr>
          <p:cNvPr id="81" name="Google Shape;8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9500" y="724200"/>
            <a:ext cx="3837000" cy="383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99762" y="-555137"/>
            <a:ext cx="4964076" cy="101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392076" y="-644486"/>
            <a:ext cx="4964076" cy="101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Использование нейросетей: GEMINI</a:t>
            </a:r>
            <a:endParaRPr/>
          </a:p>
        </p:txBody>
      </p:sp>
      <p:pic>
        <p:nvPicPr>
          <p:cNvPr id="89" name="Google Shape;89;p16"/>
          <p:cNvPicPr preferRelativeResize="0"/>
          <p:nvPr/>
        </p:nvPicPr>
        <p:blipFill rotWithShape="1">
          <a:blip r:embed="rId3">
            <a:alphaModFix/>
          </a:blip>
          <a:srcRect l="21210" t="11225" r="22515" b="6781"/>
          <a:stretch/>
        </p:blipFill>
        <p:spPr>
          <a:xfrm>
            <a:off x="2379862" y="1313500"/>
            <a:ext cx="4384290" cy="3650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>
            <a:spLocks noGrp="1"/>
          </p:cNvSpPr>
          <p:nvPr>
            <p:ph type="title"/>
          </p:nvPr>
        </p:nvSpPr>
        <p:spPr>
          <a:xfrm>
            <a:off x="311700" y="206325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Оформление</a:t>
            </a:r>
            <a:endParaRPr/>
          </a:p>
        </p:txBody>
      </p:sp>
      <p:pic>
        <p:nvPicPr>
          <p:cNvPr id="95" name="Google Shape;9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3838" y="939825"/>
            <a:ext cx="7576324" cy="446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dern Writer">
  <a:themeElements>
    <a:clrScheme name="Modern Writer">
      <a:dk1>
        <a:srgbClr val="E91D63"/>
      </a:dk1>
      <a:lt1>
        <a:srgbClr val="FFFFFF"/>
      </a:lt1>
      <a:dk2>
        <a:srgbClr val="424242"/>
      </a:dk2>
      <a:lt2>
        <a:srgbClr val="999999"/>
      </a:lt2>
      <a:accent1>
        <a:srgbClr val="607D8B"/>
      </a:accent1>
      <a:accent2>
        <a:srgbClr val="673AB7"/>
      </a:accent2>
      <a:accent3>
        <a:srgbClr val="9C26B0"/>
      </a:accent3>
      <a:accent4>
        <a:srgbClr val="0090AC"/>
      </a:accent4>
      <a:accent5>
        <a:srgbClr val="00838F"/>
      </a:accent5>
      <a:accent6>
        <a:srgbClr val="F8E71C"/>
      </a:accent6>
      <a:hlink>
        <a:srgbClr val="00838F"/>
      </a:hlink>
      <a:folHlink>
        <a:srgbClr val="00838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</Words>
  <Application>Microsoft Office PowerPoint</Application>
  <PresentationFormat>Экран (16:9)</PresentationFormat>
  <Paragraphs>10</Paragraphs>
  <Slides>5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Oswald</vt:lpstr>
      <vt:lpstr>Source Code Pro</vt:lpstr>
      <vt:lpstr>Modern Writer</vt:lpstr>
      <vt:lpstr>Мой опыт создания презентаций</vt:lpstr>
      <vt:lpstr>«Google Презентации» (Google Slides)</vt:lpstr>
      <vt:lpstr>Преимущество перед PowerPoint</vt:lpstr>
      <vt:lpstr>Использование нейросетей: GEMINI</vt:lpstr>
      <vt:lpstr>Оформление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Мой опыт создания презентаций</dc:title>
  <cp:lastModifiedBy>Студент</cp:lastModifiedBy>
  <cp:revision>2</cp:revision>
  <dcterms:modified xsi:type="dcterms:W3CDTF">2026-04-06T06:48:20Z</dcterms:modified>
</cp:coreProperties>
</file>