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6" r:id="rId3"/>
    <p:sldId id="268" r:id="rId4"/>
    <p:sldId id="269" r:id="rId5"/>
    <p:sldId id="270" r:id="rId6"/>
    <p:sldId id="271" r:id="rId7"/>
    <p:sldId id="272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58" r:id="rId16"/>
    <p:sldId id="259" r:id="rId17"/>
    <p:sldId id="260" r:id="rId18"/>
    <p:sldId id="264" r:id="rId19"/>
    <p:sldId id="283" r:id="rId20"/>
    <p:sldId id="261" r:id="rId21"/>
    <p:sldId id="262" r:id="rId22"/>
    <p:sldId id="266" r:id="rId23"/>
    <p:sldId id="263" r:id="rId24"/>
    <p:sldId id="265" r:id="rId25"/>
    <p:sldId id="284" r:id="rId26"/>
    <p:sldId id="285" r:id="rId27"/>
    <p:sldId id="267" r:id="rId28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9C69E-CC27-44CA-A092-F121B8F8492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B884-1AFC-4644-81E5-B1667FE57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5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EB7B2-E87F-49F1-A9E0-418E9D561551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1B369-7333-4A38-8223-A7EA8EAA7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3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91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85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2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8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5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724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58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626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73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49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>
                <a:effectLst/>
              </a:rPr>
              <a:t>Фотография может быть метафорой или чем-то более буквальным, но у слушателей не должен возникать вопрос: как то, что они видят, сочетается с вашими словами? Фотографию, приведённую на слайде, Аарон </a:t>
            </a:r>
            <a:r>
              <a:rPr lang="ru-RU" b="0" dirty="0" err="1" smtClean="0">
                <a:effectLst/>
              </a:rPr>
              <a:t>Вайенберг</a:t>
            </a:r>
            <a:r>
              <a:rPr lang="ru-RU" b="0" dirty="0" smtClean="0">
                <a:effectLst/>
              </a:rPr>
              <a:t> использовал для презентации обновления на TED.com. Она подчёркивает: запуск любого проекта — начало долгого пути, на котором команде предстоит учиться, адаптироваться, меняться и расти, как ребёнку на изображении.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0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83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лучшем случае, они будут отвлекать аудиторию от доклада, в худшем — покажут, что содержание ваших слайдов настолько неинтересно, что только яркие мигания и прыгающие буквы способны вывести слушателей из летаргического сна. Если по каким-то причинам использовать переходы и анимацию необходимо, выбирайте только самые «спокойные» варианты.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8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014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42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7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163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20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Последний слайд презентации должен отвечать вашей цели. </a:t>
            </a:r>
          </a:p>
          <a:p>
            <a:endParaRPr lang="ru-RU" dirty="0" smtClean="0"/>
          </a:p>
          <a:p>
            <a:r>
              <a:rPr lang="ru-RU" dirty="0" smtClean="0"/>
              <a:t>Вряд ли вы хотели, чтобы вас просто выслушали до конца. Не вставляйте в презентацию бесполезный слайд с благодарностью (её достаточно на словах) — лучше обозначьте следующий шаг.</a:t>
            </a:r>
          </a:p>
          <a:p>
            <a:r>
              <a:rPr lang="ru-RU" dirty="0" smtClean="0"/>
              <a:t>Это может быть предложение приобрести продукт или подписаться на ваши </a:t>
            </a:r>
            <a:r>
              <a:rPr lang="ru-RU" dirty="0" err="1" smtClean="0"/>
              <a:t>соцсети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866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66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5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3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80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81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94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92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B369-7333-4A38-8223-A7EA8EAA795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2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terev.com/media/Death.by.PowerPoint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elf\Shares\!!!!!\!!!!___\ѓа•І•≠в†ж®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494"/>
            <a:ext cx="9144000" cy="48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9542"/>
            <a:ext cx="3598168" cy="1728193"/>
          </a:xfrm>
        </p:spPr>
        <p:txBody>
          <a:bodyPr/>
          <a:lstStyle/>
          <a:p>
            <a:r>
              <a:rPr lang="ru-RU" sz="3200" b="1" dirty="0" smtClean="0"/>
              <a:t>советы </a:t>
            </a:r>
            <a:r>
              <a:rPr lang="ru-RU" sz="3200" b="1" dirty="0"/>
              <a:t>по созданию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5038328" cy="159903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</a:t>
            </a:r>
            <a:r>
              <a:rPr lang="ru-RU" dirty="0" smtClean="0"/>
              <a:t>ли…</a:t>
            </a:r>
          </a:p>
          <a:p>
            <a:r>
              <a:rPr lang="ru-RU" dirty="0" smtClean="0"/>
              <a:t>Как </a:t>
            </a:r>
            <a:r>
              <a:rPr lang="ru-RU" dirty="0"/>
              <a:t>сделать презентацию,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</a:t>
            </a:r>
            <a:r>
              <a:rPr lang="ru-RU" dirty="0"/>
              <a:t>слушатели не забросали докладчика помидорами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60404" y="4155926"/>
            <a:ext cx="5038328" cy="771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i="1" dirty="0" smtClean="0"/>
              <a:t>Марсенич Ирина Анатольевна, </a:t>
            </a:r>
            <a:br>
              <a:rPr lang="ru-RU" sz="1600" i="1" dirty="0" smtClean="0"/>
            </a:br>
            <a:r>
              <a:rPr lang="ru-RU" sz="1600" i="1" dirty="0" smtClean="0"/>
              <a:t>старший преподаватель кафедры </a:t>
            </a:r>
            <a:r>
              <a:rPr lang="ru-RU" sz="1600" i="1" dirty="0" err="1" smtClean="0"/>
              <a:t>ТиЕН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16177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Его используют как</a:t>
            </a:r>
            <a:endParaRPr lang="ru-RU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1630"/>
            <a:ext cx="6841282" cy="263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635"/>
            <a:ext cx="6699426" cy="502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485"/>
            <a:ext cx="6624736" cy="497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9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477"/>
            <a:ext cx="6624736" cy="497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2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7516"/>
            <a:ext cx="6652112" cy="499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36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2. Продумайте единое </a:t>
            </a:r>
            <a:r>
              <a:rPr lang="ru-RU" sz="3200" b="1" dirty="0" smtClean="0"/>
              <a:t>оформление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Принцип 2х2х2</a:t>
            </a:r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Хороший </a:t>
            </a:r>
            <a:r>
              <a:rPr lang="ru-RU" sz="1200" b="1" dirty="0"/>
              <a:t>пример сочетания </a:t>
            </a:r>
            <a:r>
              <a:rPr lang="ru-RU" sz="1200" b="1" dirty="0" smtClean="0"/>
              <a:t>шрифтов:</a:t>
            </a:r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r>
              <a:rPr lang="ru-RU" sz="1200" b="1" dirty="0" smtClean="0"/>
              <a:t>Классический </a:t>
            </a:r>
            <a:r>
              <a:rPr lang="ru-RU" sz="1200" b="1" dirty="0"/>
              <a:t>пример сочетания цветов в презентации:</a:t>
            </a:r>
            <a:r>
              <a:rPr lang="ru-RU" sz="1200" dirty="0"/>
              <a:t> белый/светло-серый и чёрный. </a:t>
            </a:r>
            <a:endParaRPr lang="ru-RU" sz="1200" dirty="0" smtClean="0"/>
          </a:p>
          <a:p>
            <a:r>
              <a:rPr lang="ru-RU" sz="1200" dirty="0" smtClean="0"/>
              <a:t>Акценты - корпоративные </a:t>
            </a:r>
            <a:r>
              <a:rPr lang="ru-RU" sz="1200" dirty="0"/>
              <a:t>цвета.</a:t>
            </a:r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7654"/>
            <a:ext cx="17281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шрифта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1707654"/>
            <a:ext cx="17281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цвета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700599"/>
            <a:ext cx="17281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акцента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3" b="18154"/>
          <a:stretch/>
        </p:blipFill>
        <p:spPr bwMode="auto">
          <a:xfrm>
            <a:off x="1619671" y="2859782"/>
            <a:ext cx="4748957" cy="121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\\elf\Shares\!!!!!\!!!!___\О презентациях\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95505"/>
            <a:ext cx="2280544" cy="32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8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3. Сделайте дизайн </a:t>
            </a:r>
            <a:r>
              <a:rPr lang="ru-RU" sz="3200" b="1" dirty="0" smtClean="0"/>
              <a:t>говорящим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Семь типов слайдов:</a:t>
            </a:r>
          </a:p>
          <a:p>
            <a:r>
              <a:rPr lang="ru-RU" sz="2200" dirty="0" smtClean="0">
                <a:solidFill>
                  <a:schemeClr val="tx2"/>
                </a:solidFill>
              </a:rPr>
              <a:t>титульный</a:t>
            </a:r>
            <a:r>
              <a:rPr lang="ru-RU" sz="2200" dirty="0">
                <a:solidFill>
                  <a:schemeClr val="tx2"/>
                </a:solidFill>
              </a:rPr>
              <a:t>, оглавление, основной, разделитель, шаги, преимущества, цены.</a:t>
            </a:r>
          </a:p>
          <a:p>
            <a:endParaRPr lang="ru-RU" b="1" dirty="0" smtClean="0"/>
          </a:p>
          <a:p>
            <a:r>
              <a:rPr lang="ru-RU" b="1" dirty="0" smtClean="0"/>
              <a:t>Сервисы</a:t>
            </a:r>
            <a:r>
              <a:rPr lang="ru-RU" b="1" dirty="0"/>
              <a:t>, чтобы было хорошо и быстро: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PowerPoint</a:t>
            </a:r>
            <a:r>
              <a:rPr lang="ru-RU" dirty="0"/>
              <a:t>, </a:t>
            </a:r>
            <a:r>
              <a:rPr lang="ru-RU" dirty="0" err="1"/>
              <a:t>Keynote</a:t>
            </a:r>
            <a:r>
              <a:rPr lang="ru-RU" dirty="0"/>
              <a:t>,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slides</a:t>
            </a:r>
            <a:r>
              <a:rPr lang="ru-RU" dirty="0"/>
              <a:t>, </a:t>
            </a:r>
            <a:r>
              <a:rPr lang="ru-RU" dirty="0" err="1"/>
              <a:t>Prezi</a:t>
            </a:r>
            <a:r>
              <a:rPr lang="ru-RU" dirty="0"/>
              <a:t> </a:t>
            </a:r>
            <a:r>
              <a:rPr lang="ru-RU" dirty="0" err="1"/>
              <a:t>next</a:t>
            </a:r>
            <a:r>
              <a:rPr lang="ru-RU" dirty="0"/>
              <a:t>, </a:t>
            </a:r>
            <a:r>
              <a:rPr lang="ru-RU" dirty="0" err="1"/>
              <a:t>Canva</a:t>
            </a:r>
            <a:r>
              <a:rPr lang="ru-RU" dirty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Сервисы </a:t>
            </a:r>
            <a:r>
              <a:rPr lang="ru-RU" b="1" dirty="0"/>
              <a:t>для </a:t>
            </a:r>
            <a:r>
              <a:rPr lang="ru-RU" b="1" dirty="0" err="1"/>
              <a:t>перфекционистов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Figma</a:t>
            </a:r>
            <a:r>
              <a:rPr lang="ru-RU" dirty="0"/>
              <a:t>, </a:t>
            </a:r>
            <a:r>
              <a:rPr lang="ru-RU" dirty="0" err="1"/>
              <a:t>Photoshop</a:t>
            </a:r>
            <a:r>
              <a:rPr lang="ru-RU" dirty="0"/>
              <a:t>, </a:t>
            </a:r>
            <a:r>
              <a:rPr lang="ru-RU" dirty="0" err="1"/>
              <a:t>Illustrator</a:t>
            </a:r>
            <a:r>
              <a:rPr lang="ru-RU" dirty="0"/>
              <a:t>, </a:t>
            </a:r>
            <a:r>
              <a:rPr lang="ru-RU" dirty="0" err="1"/>
              <a:t>InDesign</a:t>
            </a:r>
            <a:r>
              <a:rPr lang="ru-RU" dirty="0"/>
              <a:t>, </a:t>
            </a:r>
            <a:r>
              <a:rPr lang="ru-RU" dirty="0" err="1"/>
              <a:t>Xd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45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4. Уберите текст со </a:t>
            </a:r>
            <a:r>
              <a:rPr lang="ru-RU" sz="3200" b="1" dirty="0" smtClean="0"/>
              <a:t>слайдов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1590"/>
            <a:ext cx="5112568" cy="383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08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5. Используйте правильные </a:t>
            </a:r>
            <a:r>
              <a:rPr lang="ru-RU" sz="3200" b="1" dirty="0" smtClean="0"/>
              <a:t>фотографии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простые </a:t>
            </a:r>
            <a:r>
              <a:rPr lang="ru-RU" sz="2800" dirty="0"/>
              <a:t>и </a:t>
            </a:r>
            <a:r>
              <a:rPr lang="ru-RU" sz="2800" dirty="0" smtClean="0"/>
              <a:t>чёткие</a:t>
            </a:r>
          </a:p>
          <a:p>
            <a:r>
              <a:rPr lang="ru-RU" sz="2800" dirty="0" smtClean="0"/>
              <a:t>не отвлекают от выступления</a:t>
            </a:r>
            <a:endParaRPr lang="ru-RU" sz="2800" dirty="0"/>
          </a:p>
          <a:p>
            <a:r>
              <a:rPr lang="ru-RU" sz="2800" dirty="0" smtClean="0"/>
              <a:t>чётко отражают </a:t>
            </a:r>
            <a:r>
              <a:rPr lang="ru-RU" sz="2800" dirty="0"/>
              <a:t>концепцию </a:t>
            </a:r>
            <a:r>
              <a:rPr lang="ru-RU" sz="2800" dirty="0" smtClean="0"/>
              <a:t>выступления</a:t>
            </a:r>
            <a:endParaRPr lang="ru-RU" sz="2800" dirty="0"/>
          </a:p>
          <a:p>
            <a:r>
              <a:rPr lang="ru-RU" sz="2800" dirty="0" smtClean="0"/>
              <a:t>композиционно простые</a:t>
            </a:r>
          </a:p>
          <a:p>
            <a:endParaRPr lang="ru-RU" sz="3200" dirty="0"/>
          </a:p>
          <a:p>
            <a:r>
              <a:rPr lang="ru-RU" sz="2800" b="1" dirty="0">
                <a:solidFill>
                  <a:schemeClr val="tx2"/>
                </a:solidFill>
              </a:rPr>
              <a:t>Хорошие сервисы для подбора живых фото: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/>
              <a:t>Unsplash</a:t>
            </a:r>
            <a:r>
              <a:rPr lang="ru-RU" sz="2800" dirty="0"/>
              <a:t>, </a:t>
            </a:r>
            <a:r>
              <a:rPr lang="ru-RU" sz="2800" dirty="0" err="1"/>
              <a:t>Flickr</a:t>
            </a:r>
            <a:r>
              <a:rPr lang="ru-RU" sz="2800" dirty="0"/>
              <a:t>, </a:t>
            </a:r>
            <a:r>
              <a:rPr lang="ru-RU" sz="2800" dirty="0" err="1"/>
              <a:t>Pixabay</a:t>
            </a:r>
            <a:r>
              <a:rPr lang="ru-RU" sz="2800" dirty="0"/>
              <a:t>.</a:t>
            </a:r>
          </a:p>
          <a:p>
            <a:endParaRPr lang="ru-RU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66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Фотография может быть </a:t>
            </a:r>
            <a:r>
              <a:rPr lang="ru-RU" sz="3200" b="1" dirty="0" smtClean="0"/>
              <a:t>метафорой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72772"/>
            <a:ext cx="8229600" cy="28497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i="1" dirty="0"/>
              <a:t>Источник: </a:t>
            </a:r>
            <a:r>
              <a:rPr lang="en-US" i="1" dirty="0"/>
              <a:t>blog.ted.com</a:t>
            </a:r>
            <a:endParaRPr lang="ru-RU" dirty="0"/>
          </a:p>
        </p:txBody>
      </p:sp>
      <p:pic>
        <p:nvPicPr>
          <p:cNvPr id="16388" name="Picture 4" descr="\\elf\Shares\!!!!!\!!!!___\О презентациях\newbegin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31590"/>
            <a:ext cx="6120680" cy="34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3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510"/>
            <a:ext cx="8579296" cy="742950"/>
          </a:xfrm>
        </p:spPr>
        <p:txBody>
          <a:bodyPr>
            <a:noAutofit/>
          </a:bodyPr>
          <a:lstStyle/>
          <a:p>
            <a:r>
              <a:rPr lang="ru-RU" sz="3100" b="1" dirty="0"/>
              <a:t>1. Думайте о слайдах в последнюю </a:t>
            </a:r>
            <a:r>
              <a:rPr lang="ru-RU" sz="3100" b="1" dirty="0" smtClean="0"/>
              <a:t>очередь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СМЫСЛ  		 </a:t>
            </a:r>
            <a:r>
              <a:rPr lang="ru-RU" i="1" dirty="0" smtClean="0"/>
              <a:t>Зачем вам презентация?</a:t>
            </a:r>
          </a:p>
          <a:p>
            <a:r>
              <a:rPr lang="ru-RU" dirty="0" smtClean="0"/>
              <a:t>ПЛАН</a:t>
            </a:r>
          </a:p>
          <a:p>
            <a:r>
              <a:rPr lang="ru-RU" dirty="0" smtClean="0"/>
              <a:t>СТРУКТУРА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75806"/>
            <a:ext cx="5534025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3851920" y="2161406"/>
            <a:ext cx="2664296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Варианты структур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5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6. Избегайте </a:t>
            </a:r>
            <a:r>
              <a:rPr lang="ru-RU" sz="3200" b="1" dirty="0" smtClean="0"/>
              <a:t>анимации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Фишка презентации </a:t>
            </a:r>
            <a:r>
              <a:rPr lang="ru-RU" dirty="0"/>
              <a:t>для </a:t>
            </a:r>
            <a:r>
              <a:rPr lang="ru-RU" dirty="0" err="1"/>
              <a:t>вебинара</a:t>
            </a:r>
            <a:r>
              <a:rPr lang="ru-RU" dirty="0"/>
              <a:t> или </a:t>
            </a:r>
            <a:r>
              <a:rPr lang="ru-RU" dirty="0" smtClean="0"/>
              <a:t>выступления </a:t>
            </a:r>
            <a:r>
              <a:rPr lang="ru-RU" dirty="0"/>
              <a:t>— избегать </a:t>
            </a:r>
            <a:r>
              <a:rPr lang="ru-RU" dirty="0" smtClean="0"/>
              <a:t>анимации.</a:t>
            </a:r>
          </a:p>
          <a:p>
            <a:endParaRPr lang="ru-RU" dirty="0" smtClean="0"/>
          </a:p>
          <a:p>
            <a:r>
              <a:rPr lang="ru-RU" sz="2800" b="1" dirty="0" smtClean="0"/>
              <a:t>Почему?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29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7. Выделяйте </a:t>
            </a:r>
            <a:r>
              <a:rPr lang="ru-RU" sz="3200" b="1" dirty="0" smtClean="0"/>
              <a:t>важное</a:t>
            </a:r>
            <a:endParaRPr lang="ru-RU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3"/>
          <a:stretch/>
        </p:blipFill>
        <p:spPr bwMode="auto">
          <a:xfrm>
            <a:off x="323886" y="1203598"/>
            <a:ext cx="8496227" cy="345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22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8. </a:t>
            </a:r>
            <a:r>
              <a:rPr lang="ru-RU" sz="3200" b="1" dirty="0"/>
              <a:t>Рисуйте диаграммы и </a:t>
            </a:r>
            <a:r>
              <a:rPr lang="ru-RU" sz="3200" b="1" dirty="0" smtClean="0"/>
              <a:t>графики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Контролируйте шрифты и цвета и сохраните целостность восприятия – стройте графики и диаграммы самостоятельно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6783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9. </a:t>
            </a:r>
            <a:r>
              <a:rPr lang="ru-RU" sz="3200" b="1" dirty="0"/>
              <a:t>Простые правила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2" b="14839"/>
          <a:stretch/>
        </p:blipFill>
        <p:spPr bwMode="auto">
          <a:xfrm>
            <a:off x="539552" y="1491630"/>
            <a:ext cx="6841282" cy="274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600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10. Внимание! Репетиция!</a:t>
            </a:r>
            <a:endParaRPr lang="ru-RU" sz="32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9582"/>
            <a:ext cx="5832648" cy="398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22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Проверяем…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45" y="1059582"/>
            <a:ext cx="686457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876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Как завершить?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Совет: </a:t>
            </a:r>
            <a:r>
              <a:rPr lang="ru-RU" b="1" dirty="0"/>
              <a:t>Не говорите «спасибо за внимание»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вставляйте в презентацию бесполезный слайд с благодарностью (её достаточно на словах) — лучше обозначьте следующий шаг.</a:t>
            </a:r>
          </a:p>
        </p:txBody>
      </p:sp>
    </p:spTree>
    <p:extLst>
      <p:ext uri="{BB962C8B-B14F-4D97-AF65-F5344CB8AC3E}">
        <p14:creationId xmlns:p14="http://schemas.microsoft.com/office/powerpoint/2010/main" val="3021243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посмотреть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Каптерев</a:t>
            </a:r>
            <a:r>
              <a:rPr lang="ru-RU" dirty="0"/>
              <a:t> </a:t>
            </a:r>
            <a:r>
              <a:rPr lang="ru-RU" dirty="0" smtClean="0"/>
              <a:t>А. </a:t>
            </a:r>
            <a:r>
              <a:rPr lang="ru-RU" dirty="0"/>
              <a:t>Мастерство презентации. Как создавать презентации, которые могут изменить </a:t>
            </a:r>
            <a:r>
              <a:rPr lang="ru-RU" dirty="0" smtClean="0"/>
              <a:t>мир. 2012</a:t>
            </a:r>
          </a:p>
          <a:p>
            <a:r>
              <a:rPr lang="ru-RU" dirty="0" err="1"/>
              <a:t>Каптерев</a:t>
            </a:r>
            <a:r>
              <a:rPr lang="ru-RU" dirty="0"/>
              <a:t> </a:t>
            </a:r>
            <a:r>
              <a:rPr lang="ru-RU" dirty="0" smtClean="0"/>
              <a:t>А. </a:t>
            </a:r>
            <a:r>
              <a:rPr lang="ru-RU" i="1" dirty="0"/>
              <a:t>Смерть через </a:t>
            </a:r>
            <a:r>
              <a:rPr lang="ru-RU" i="1" dirty="0" err="1"/>
              <a:t>PowerPoint</a:t>
            </a:r>
            <a:r>
              <a:rPr lang="ru-RU" dirty="0"/>
              <a:t>. (и как от нее спасаться)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www.kapterev.com/media/Death.by.PowerPoint.pdf</a:t>
            </a:r>
            <a:endParaRPr lang="ru-RU" dirty="0" smtClean="0"/>
          </a:p>
          <a:p>
            <a:r>
              <a:rPr lang="ru-RU" dirty="0" smtClean="0"/>
              <a:t>Презентации в стиле </a:t>
            </a:r>
            <a:r>
              <a:rPr lang="en-US" b="1" dirty="0" smtClean="0"/>
              <a:t>TED</a:t>
            </a:r>
            <a:endParaRPr lang="en-US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70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1091580"/>
          </a:xfrm>
        </p:spPr>
        <p:txBody>
          <a:bodyPr>
            <a:normAutofit/>
          </a:bodyPr>
          <a:lstStyle/>
          <a:p>
            <a:r>
              <a:rPr lang="ru-RU" b="1" dirty="0" smtClean="0"/>
              <a:t>Давайте создавать!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6" y="1779662"/>
            <a:ext cx="6769274" cy="210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1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38" y="267494"/>
            <a:ext cx="6494122" cy="487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6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7332"/>
            <a:ext cx="6515835" cy="488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23478"/>
            <a:ext cx="6689179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721"/>
            <a:ext cx="6840760" cy="513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8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9542"/>
            <a:ext cx="6985298" cy="38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6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PowerPoint </a:t>
            </a:r>
            <a:r>
              <a:rPr lang="ru-RU" sz="3600" b="1" dirty="0" smtClean="0"/>
              <a:t>помогает:</a:t>
            </a:r>
            <a:endParaRPr lang="ru-RU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6" y="1628261"/>
            <a:ext cx="7747008" cy="24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121</TotalTime>
  <Words>447</Words>
  <Application>Microsoft Office PowerPoint</Application>
  <PresentationFormat>Экран (16:9)</PresentationFormat>
  <Paragraphs>101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Ясность</vt:lpstr>
      <vt:lpstr>советы по созданию презентации</vt:lpstr>
      <vt:lpstr>1. Думайте о слайдах в последнюю очередь</vt:lpstr>
      <vt:lpstr>Давайте создавать!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PowerPoint помогает:</vt:lpstr>
      <vt:lpstr>Его используют как</vt:lpstr>
      <vt:lpstr>Презентация PowerPoint</vt:lpstr>
      <vt:lpstr>Презентация PowerPoint</vt:lpstr>
      <vt:lpstr>Презентация PowerPoint</vt:lpstr>
      <vt:lpstr>Презентация PowerPoint</vt:lpstr>
      <vt:lpstr>2. Продумайте единое оформление</vt:lpstr>
      <vt:lpstr>3. Сделайте дизайн говорящим</vt:lpstr>
      <vt:lpstr>4. Уберите текст со слайдов</vt:lpstr>
      <vt:lpstr>5. Используйте правильные фотографии</vt:lpstr>
      <vt:lpstr>Фотография может быть метафорой</vt:lpstr>
      <vt:lpstr>6. Избегайте анимации</vt:lpstr>
      <vt:lpstr>7. Выделяйте важное</vt:lpstr>
      <vt:lpstr>8. Рисуйте диаграммы и графики</vt:lpstr>
      <vt:lpstr>9. Простые правила</vt:lpstr>
      <vt:lpstr>10. Внимание! Репетиция!</vt:lpstr>
      <vt:lpstr>Проверяем…</vt:lpstr>
      <vt:lpstr>Как завершить? </vt:lpstr>
      <vt:lpstr>Что посмотреть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по созданию презентации</dc:title>
  <dc:creator>Студент</dc:creator>
  <cp:lastModifiedBy>Студент</cp:lastModifiedBy>
  <cp:revision>12</cp:revision>
  <cp:lastPrinted>2024-04-22T03:58:36Z</cp:lastPrinted>
  <dcterms:created xsi:type="dcterms:W3CDTF">2024-04-22T01:46:32Z</dcterms:created>
  <dcterms:modified xsi:type="dcterms:W3CDTF">2024-04-22T04:00:12Z</dcterms:modified>
</cp:coreProperties>
</file>