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sldIdLst>
    <p:sldId id="256" r:id="rId2"/>
    <p:sldId id="258" r:id="rId3"/>
    <p:sldId id="267" r:id="rId4"/>
    <p:sldId id="277" r:id="rId5"/>
    <p:sldId id="269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718" autoAdjust="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70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002328A-76FA-4590-B621-D35B55981D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6355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3098CF-7CA4-49B2-9AC2-0DAC1AF498B4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Следует загрузить программу </a:t>
            </a:r>
            <a:r>
              <a:rPr lang="en-US" smtClean="0"/>
              <a:t>Microsoft PowerPoint</a:t>
            </a:r>
            <a:r>
              <a:rPr lang="ru-RU" smtClean="0"/>
              <a:t> и продемонстрировать, как создается слайд с использованием различных шаблонов.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4E3C94-6EE4-4BA3-BB7E-FF84CB3D9F98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 eaLnBrk="1" hangingPunct="1"/>
            <a:r>
              <a:rPr lang="ru-RU" smtClean="0">
                <a:cs typeface="Times New Roman" pitchFamily="18" charset="0"/>
              </a:rPr>
              <a:t>Для изменения параметров презентации слайдов в меню </a:t>
            </a:r>
            <a:r>
              <a:rPr lang="ru-RU" i="1" smtClean="0">
                <a:cs typeface="Times New Roman" pitchFamily="18" charset="0"/>
              </a:rPr>
              <a:t>Показ слайдов</a:t>
            </a:r>
            <a:r>
              <a:rPr lang="ru-RU" smtClean="0">
                <a:cs typeface="Times New Roman" pitchFamily="18" charset="0"/>
              </a:rPr>
              <a:t> выберите пункт </a:t>
            </a:r>
            <a:r>
              <a:rPr lang="ru-RU" i="1" smtClean="0">
                <a:cs typeface="Times New Roman" pitchFamily="18" charset="0"/>
              </a:rPr>
              <a:t>Смена слайдов</a:t>
            </a:r>
            <a:r>
              <a:rPr lang="ru-RU" smtClean="0">
                <a:cs typeface="Times New Roman" pitchFamily="18" charset="0"/>
              </a:rPr>
              <a:t>. </a:t>
            </a:r>
            <a:r>
              <a:rPr lang="ru-RU" dirty="0" smtClean="0">
                <a:cs typeface="Times New Roman" pitchFamily="18" charset="0"/>
              </a:rPr>
              <a:t>В появившемся окне, в поле </a:t>
            </a:r>
            <a:r>
              <a:rPr lang="ru-RU" i="1" dirty="0" smtClean="0">
                <a:cs typeface="Times New Roman" pitchFamily="18" charset="0"/>
              </a:rPr>
              <a:t>Эффект</a:t>
            </a:r>
            <a:r>
              <a:rPr lang="ru-RU" dirty="0" smtClean="0">
                <a:cs typeface="Times New Roman" pitchFamily="18" charset="0"/>
              </a:rPr>
              <a:t> выберите параметры смены слайдов (</a:t>
            </a:r>
            <a:r>
              <a:rPr lang="ru-RU" i="1" dirty="0" smtClean="0">
                <a:cs typeface="Times New Roman" pitchFamily="18" charset="0"/>
              </a:rPr>
              <a:t>Нет</a:t>
            </a:r>
            <a:r>
              <a:rPr lang="ru-RU" dirty="0" smtClean="0">
                <a:cs typeface="Times New Roman" pitchFamily="18" charset="0"/>
              </a:rPr>
              <a:t>, </a:t>
            </a:r>
            <a:r>
              <a:rPr lang="ru-RU" i="1" dirty="0" smtClean="0">
                <a:cs typeface="Times New Roman" pitchFamily="18" charset="0"/>
              </a:rPr>
              <a:t>Вертикальная панорама внутрь </a:t>
            </a:r>
            <a:r>
              <a:rPr lang="ru-RU" dirty="0" smtClean="0">
                <a:cs typeface="Times New Roman" pitchFamily="18" charset="0"/>
              </a:rPr>
              <a:t> и т.д.) и темп показа следующего слайда (вкладки </a:t>
            </a:r>
            <a:r>
              <a:rPr lang="ru-RU" i="1" dirty="0" smtClean="0">
                <a:cs typeface="Times New Roman" pitchFamily="18" charset="0"/>
              </a:rPr>
              <a:t>медленно</a:t>
            </a:r>
            <a:r>
              <a:rPr lang="ru-RU" dirty="0" smtClean="0">
                <a:cs typeface="Times New Roman" pitchFamily="18" charset="0"/>
              </a:rPr>
              <a:t>, </a:t>
            </a:r>
            <a:r>
              <a:rPr lang="ru-RU" i="1" dirty="0" smtClean="0">
                <a:cs typeface="Times New Roman" pitchFamily="18" charset="0"/>
              </a:rPr>
              <a:t>средне</a:t>
            </a:r>
            <a:r>
              <a:rPr lang="ru-RU" dirty="0" smtClean="0">
                <a:cs typeface="Times New Roman" pitchFamily="18" charset="0"/>
              </a:rPr>
              <a:t> и </a:t>
            </a:r>
            <a:r>
              <a:rPr lang="ru-RU" i="1" dirty="0" smtClean="0">
                <a:cs typeface="Times New Roman" pitchFamily="18" charset="0"/>
              </a:rPr>
              <a:t>быстро</a:t>
            </a:r>
            <a:r>
              <a:rPr lang="ru-RU" dirty="0" smtClean="0">
                <a:cs typeface="Times New Roman" pitchFamily="18" charset="0"/>
              </a:rPr>
              <a:t>). </a:t>
            </a:r>
          </a:p>
          <a:p>
            <a:pPr eaLnBrk="1" hangingPunct="1"/>
            <a:r>
              <a:rPr lang="ru-RU" dirty="0" smtClean="0">
                <a:cs typeface="Times New Roman" pitchFamily="18" charset="0"/>
              </a:rPr>
              <a:t>Установкой флажка на вкладках </a:t>
            </a:r>
            <a:r>
              <a:rPr lang="ru-RU" i="1" dirty="0" smtClean="0">
                <a:cs typeface="Times New Roman" pitchFamily="18" charset="0"/>
              </a:rPr>
              <a:t>по щелчку</a:t>
            </a:r>
            <a:r>
              <a:rPr lang="ru-RU" dirty="0" smtClean="0">
                <a:cs typeface="Times New Roman" pitchFamily="18" charset="0"/>
              </a:rPr>
              <a:t> или/и </a:t>
            </a:r>
            <a:r>
              <a:rPr lang="ru-RU" i="1" dirty="0" smtClean="0">
                <a:cs typeface="Times New Roman" pitchFamily="18" charset="0"/>
              </a:rPr>
              <a:t>автоматически после</a:t>
            </a:r>
            <a:r>
              <a:rPr lang="ru-RU" dirty="0" smtClean="0">
                <a:cs typeface="Times New Roman" pitchFamily="18" charset="0"/>
              </a:rPr>
              <a:t>  в поле </a:t>
            </a:r>
            <a:r>
              <a:rPr lang="ru-RU" i="1" dirty="0" smtClean="0">
                <a:cs typeface="Times New Roman" pitchFamily="18" charset="0"/>
              </a:rPr>
              <a:t>Продвижение</a:t>
            </a:r>
            <a:r>
              <a:rPr lang="ru-RU" dirty="0" smtClean="0">
                <a:cs typeface="Times New Roman" pitchFamily="18" charset="0"/>
              </a:rPr>
              <a:t> определяются правила перехода к очередному слайду в ходе показа. Если установлены оба флажка, следующий слайд появляется по щелчку мыши или автоматически по истечении интервала, заданного в поле </a:t>
            </a:r>
            <a:r>
              <a:rPr lang="ru-RU" i="1" dirty="0" smtClean="0">
                <a:cs typeface="Times New Roman" pitchFamily="18" charset="0"/>
              </a:rPr>
              <a:t>сек</a:t>
            </a:r>
            <a:r>
              <a:rPr lang="ru-RU" dirty="0" smtClean="0">
                <a:cs typeface="Times New Roman" pitchFamily="18" charset="0"/>
              </a:rPr>
              <a:t>. (в зависимости от того, что произойдет раньше). Если оба флажка сброшены, следующий слайд появляется только после выбора в контекстном меню команды </a:t>
            </a:r>
            <a:r>
              <a:rPr lang="ru-RU" i="1" dirty="0" smtClean="0">
                <a:cs typeface="Times New Roman" pitchFamily="18" charset="0"/>
              </a:rPr>
              <a:t>Далее</a:t>
            </a:r>
            <a:r>
              <a:rPr lang="ru-RU" dirty="0" smtClean="0">
                <a:cs typeface="Times New Roman" pitchFamily="18" charset="0"/>
              </a:rPr>
              <a:t>. Чтобы отображать слайд только по щелчку мыши, установите флажок </a:t>
            </a:r>
            <a:r>
              <a:rPr lang="ru-RU" i="1" dirty="0" smtClean="0">
                <a:cs typeface="Times New Roman" pitchFamily="18" charset="0"/>
              </a:rPr>
              <a:t>По щелчку мыши</a:t>
            </a:r>
            <a:r>
              <a:rPr lang="ru-RU" dirty="0" smtClean="0">
                <a:cs typeface="Times New Roman" pitchFamily="18" charset="0"/>
              </a:rPr>
              <a:t> и сбросьте флажок </a:t>
            </a:r>
            <a:r>
              <a:rPr lang="ru-RU" i="1" dirty="0" smtClean="0">
                <a:cs typeface="Times New Roman" pitchFamily="18" charset="0"/>
              </a:rPr>
              <a:t>Автоматически после</a:t>
            </a:r>
            <a:r>
              <a:rPr lang="ru-RU" dirty="0" smtClean="0">
                <a:cs typeface="Times New Roman" pitchFamily="18" charset="0"/>
              </a:rPr>
              <a:t>. Сохранение полученной конфигурации показа слайда можно производить как для презентации (всех слайдов), так и для текущего слайда. Для этого щелкните, соответственно, по вкладке </a:t>
            </a:r>
            <a:r>
              <a:rPr lang="ru-RU" i="1" dirty="0" smtClean="0">
                <a:cs typeface="Times New Roman" pitchFamily="18" charset="0"/>
              </a:rPr>
              <a:t>Применить ко всем</a:t>
            </a:r>
            <a:r>
              <a:rPr lang="ru-RU" dirty="0" smtClean="0">
                <a:cs typeface="Times New Roman" pitchFamily="18" charset="0"/>
              </a:rPr>
              <a:t> для сохранения параметров презентации всех слайдов и </a:t>
            </a:r>
            <a:r>
              <a:rPr lang="ru-RU" i="1" dirty="0" smtClean="0">
                <a:cs typeface="Times New Roman" pitchFamily="18" charset="0"/>
              </a:rPr>
              <a:t>Применить </a:t>
            </a:r>
            <a:r>
              <a:rPr lang="ru-RU" dirty="0" smtClean="0">
                <a:cs typeface="Times New Roman" pitchFamily="18" charset="0"/>
              </a:rPr>
              <a:t> для сохранения параметров презентации текущего слайда.</a:t>
            </a:r>
            <a:r>
              <a:rPr lang="ru-RU" dirty="0" smtClean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4814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814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1D091-8747-4B65-89D7-C9B1F2C69F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FC20F-DFDE-4C22-A6A7-8BBF0EFAB1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5A1BD-42FB-4980-9549-5A75D05FAE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2A9C3-84F3-4C09-AC02-7188B266ED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DD3FA-4B27-4F5A-B381-0AA7BA4C4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CE-8362-4BA4-BD0E-EB0C98C31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E2011-DB73-446F-999C-5542305700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54715-B61F-4CF4-B290-60A926AFCE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063BE-3457-4C3B-8906-42F871A3DC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8CD67-3AD9-41FC-AB1C-76E4A3A16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FE42A-7DE1-4415-87E6-7B52187DC7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4D6B221C-6425-40BA-9270-3E62CBEB58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710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711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711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pitchFamily="34" charset="0"/>
              </a:endParaRPr>
            </a:p>
          </p:txBody>
        </p:sp>
        <p:sp>
          <p:nvSpPr>
            <p:cNvPr id="4711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pitchFamily="34" charset="0"/>
              </a:endParaRPr>
            </a:p>
          </p:txBody>
        </p:sp>
        <p:sp>
          <p:nvSpPr>
            <p:cNvPr id="4711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711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  <a:latin typeface="Arial" pitchFamily="34" charset="0"/>
              </a:endParaRPr>
            </a:p>
          </p:txBody>
        </p:sp>
        <p:sp>
          <p:nvSpPr>
            <p:cNvPr id="4711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4711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711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  <a:latin typeface="Arial" pitchFamily="34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712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ru-RU" sz="5600" b="1" dirty="0" smtClean="0"/>
              <a:t>Программа </a:t>
            </a:r>
            <a:r>
              <a:rPr lang="en-US" sz="5600" b="1" dirty="0" smtClean="0"/>
              <a:t>Microsoft PowerPoint</a:t>
            </a:r>
            <a:endParaRPr lang="ru-RU" sz="5600" b="1" dirty="0" smtClean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Общие сведения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09600" y="2057400"/>
            <a:ext cx="78486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800" b="1">
                <a:latin typeface="Tahoma" pitchFamily="34" charset="0"/>
              </a:rPr>
              <a:t>Программа </a:t>
            </a:r>
            <a:r>
              <a:rPr lang="en-US" sz="2800" b="1">
                <a:latin typeface="Tahoma" pitchFamily="34" charset="0"/>
              </a:rPr>
              <a:t>Microsoft PowerPoint</a:t>
            </a:r>
            <a:r>
              <a:rPr lang="ru-RU" sz="2800">
                <a:latin typeface="Tahoma" pitchFamily="34" charset="0"/>
              </a:rPr>
              <a:t> - это программа для создания презентаций - упорядоченного набора слайдов, с помощью которого вы можете графически пояснить свое выступление на конференции, отчет о проделанной работе, лекцию и т.п.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10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Создание презентации на основе пустой презентации</a:t>
            </a:r>
            <a:endParaRPr lang="ru-RU" smtClean="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33400" y="2514600"/>
            <a:ext cx="76962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800" b="1">
                <a:latin typeface="Tahoma" pitchFamily="34" charset="0"/>
              </a:rPr>
              <a:t>Возможности</a:t>
            </a:r>
            <a:endParaRPr lang="ru-RU" sz="2800">
              <a:latin typeface="Tahoma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ru-RU" sz="2800">
                <a:latin typeface="Tahoma" pitchFamily="34" charset="0"/>
              </a:rPr>
              <a:t>1. Создание оригинальной презентации.</a:t>
            </a:r>
          </a:p>
          <a:p>
            <a:pPr algn="just">
              <a:spcBef>
                <a:spcPct val="50000"/>
              </a:spcBef>
            </a:pPr>
            <a:r>
              <a:rPr lang="ru-RU" sz="2800">
                <a:latin typeface="Tahoma" pitchFamily="34" charset="0"/>
              </a:rPr>
              <a:t>2. Использование шаблонов на каждый</a:t>
            </a:r>
            <a:r>
              <a:rPr lang="en-US" sz="2800">
                <a:latin typeface="Tahoma" pitchFamily="34" charset="0"/>
              </a:rPr>
              <a:t> </a:t>
            </a:r>
            <a:r>
              <a:rPr lang="ru-RU" sz="2800">
                <a:latin typeface="Tahoma" pitchFamily="34" charset="0"/>
              </a:rPr>
              <a:t>слайд: Титульный слайд, Маркированный</a:t>
            </a:r>
            <a:r>
              <a:rPr lang="en-US" sz="2800">
                <a:latin typeface="Tahoma" pitchFamily="34" charset="0"/>
              </a:rPr>
              <a:t> </a:t>
            </a:r>
            <a:r>
              <a:rPr lang="ru-RU" sz="2800">
                <a:latin typeface="Tahoma" pitchFamily="34" charset="0"/>
              </a:rPr>
              <a:t>список, Текст в две колонки, Пустой слайд</a:t>
            </a:r>
            <a:r>
              <a:rPr lang="en-US" sz="2800">
                <a:latin typeface="Tahoma" pitchFamily="34" charset="0"/>
              </a:rPr>
              <a:t> </a:t>
            </a:r>
            <a:r>
              <a:rPr lang="ru-RU" sz="2800">
                <a:latin typeface="Tahoma" pitchFamily="34" charset="0"/>
              </a:rPr>
              <a:t>и т.д.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2852738" y="1557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2024063" y="1814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539750" y="404813"/>
            <a:ext cx="6172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Tahoma" pitchFamily="34" charset="0"/>
              </a:rPr>
              <a:t>Оформление слайда</a:t>
            </a:r>
          </a:p>
        </p:txBody>
      </p:sp>
      <p:pic>
        <p:nvPicPr>
          <p:cNvPr id="2150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268413"/>
            <a:ext cx="1962150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75" y="2066925"/>
            <a:ext cx="5508625" cy="438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AutoShape 10"/>
          <p:cNvSpPr>
            <a:spLocks noChangeArrowheads="1"/>
          </p:cNvSpPr>
          <p:nvPr/>
        </p:nvSpPr>
        <p:spPr bwMode="auto">
          <a:xfrm>
            <a:off x="2484438" y="3284538"/>
            <a:ext cx="935037" cy="576262"/>
          </a:xfrm>
          <a:prstGeom prst="rightArrow">
            <a:avLst>
              <a:gd name="adj1" fmla="val 50000"/>
              <a:gd name="adj2" fmla="val 40565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Установка параметров презентации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04800" y="2133600"/>
            <a:ext cx="6499225" cy="457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Tahoma" pitchFamily="34" charset="0"/>
              </a:rPr>
              <a:t>Возможности:</a:t>
            </a:r>
          </a:p>
          <a:p>
            <a:pPr>
              <a:spcBef>
                <a:spcPct val="50000"/>
              </a:spcBef>
            </a:pPr>
            <a:r>
              <a:rPr lang="ru-RU" sz="2800">
                <a:latin typeface="Tahoma" pitchFamily="34" charset="0"/>
              </a:rPr>
              <a:t>1. Установка анимации при переходе слайдов.</a:t>
            </a:r>
          </a:p>
          <a:p>
            <a:pPr>
              <a:spcBef>
                <a:spcPct val="50000"/>
              </a:spcBef>
            </a:pPr>
            <a:r>
              <a:rPr lang="ru-RU" sz="2800">
                <a:latin typeface="Tahoma" pitchFamily="34" charset="0"/>
              </a:rPr>
              <a:t>2. Установка звука.</a:t>
            </a:r>
          </a:p>
          <a:p>
            <a:pPr>
              <a:spcBef>
                <a:spcPct val="50000"/>
              </a:spcBef>
            </a:pPr>
            <a:r>
              <a:rPr lang="ru-RU" sz="2800">
                <a:latin typeface="Tahoma" pitchFamily="34" charset="0"/>
              </a:rPr>
              <a:t>3. Установка времени на смену слайдов.</a:t>
            </a:r>
          </a:p>
          <a:p>
            <a:pPr>
              <a:spcBef>
                <a:spcPct val="50000"/>
              </a:spcBef>
            </a:pPr>
            <a:r>
              <a:rPr lang="ru-RU" sz="2800">
                <a:latin typeface="Tahoma" pitchFamily="34" charset="0"/>
              </a:rPr>
              <a:t>	Последовательность действий:</a:t>
            </a:r>
          </a:p>
          <a:p>
            <a:pPr>
              <a:spcBef>
                <a:spcPct val="50000"/>
              </a:spcBef>
            </a:pPr>
            <a:r>
              <a:rPr lang="ru-RU" sz="2800">
                <a:latin typeface="Tahoma" pitchFamily="34" charset="0"/>
              </a:rPr>
              <a:t>	</a:t>
            </a:r>
            <a:r>
              <a:rPr lang="ru-RU" sz="2800" i="1">
                <a:latin typeface="Tahoma" pitchFamily="34" charset="0"/>
              </a:rPr>
              <a:t>Показ слайдов, смена слайдов.</a:t>
            </a: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7050" y="1341438"/>
            <a:ext cx="1905000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347</TotalTime>
  <Words>306</Words>
  <Application>Microsoft Office PowerPoint</Application>
  <PresentationFormat>Экран (4:3)</PresentationFormat>
  <Paragraphs>20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Пиксел</vt:lpstr>
      <vt:lpstr>Программа Microsoft PowerPoint</vt:lpstr>
      <vt:lpstr>Общие сведения</vt:lpstr>
      <vt:lpstr>Создание презентации на основе пустой презентации</vt:lpstr>
      <vt:lpstr>Презентация PowerPoint</vt:lpstr>
      <vt:lpstr>Установка параметров презентации</vt:lpstr>
    </vt:vector>
  </TitlesOfParts>
  <Company>CDE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Microsoft PowerPoint</dc:title>
  <dc:creator>bob</dc:creator>
  <cp:lastModifiedBy>Студент</cp:lastModifiedBy>
  <cp:revision>73</cp:revision>
  <dcterms:created xsi:type="dcterms:W3CDTF">2002-04-18T17:07:18Z</dcterms:created>
  <dcterms:modified xsi:type="dcterms:W3CDTF">2026-04-06T06:52:40Z</dcterms:modified>
</cp:coreProperties>
</file>