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5143500" type="screen16x9"/>
  <p:notesSz cx="5143500" cy="9144000"/>
  <p:embeddedFontLst>
    <p:embeddedFont>
      <p:font typeface="SB Sans Display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B Sans Text" panose="020B0604020202020204" charset="-52"/>
      <p:regular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6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59" y="308611"/>
            <a:ext cx="8100663" cy="15136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00" b="1" kern="0" spc="120" dirty="0">
                <a:solidFill>
                  <a:srgbClr val="000000"/>
                </a:solidFill>
                <a:latin typeface="Times New Roman" panose="02020603050405020304" pitchFamily="18" charset="0"/>
                <a:ea typeface="SB Sans Display Bold" pitchFamily="34" charset="-122"/>
                <a:cs typeface="Times New Roman" panose="02020603050405020304" pitchFamily="18" charset="0"/>
              </a:rPr>
              <a:t>Искусственный интеллект в работе учителя: создаём презентации за минуты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2571750"/>
            <a:ext cx="8100662" cy="1028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3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Сегодня я расскажу, как искусственный интеллект может стать надёжным помощником учителя в создании презентаций — сэкономить время и сделать уроки ещё интереснее.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86c7-5df9-787f-bbed-ef6205f5c6f0/019d375b-b78f-7075-bbad-4c9301ec7cb2.jpg"/>
          <p:cNvPicPr>
            <a:picLocks noChangeAspect="1"/>
          </p:cNvPicPr>
          <p:nvPr/>
        </p:nvPicPr>
        <p:blipFill>
          <a:blip r:embed="rId3"/>
          <a:srcRect l="13674" r="13674"/>
          <a:stretch/>
        </p:blipFill>
        <p:spPr>
          <a:xfrm>
            <a:off x="4703569" y="207632"/>
            <a:ext cx="4245429" cy="42196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Попробуйте прямо сейчас!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65760" y="1594485"/>
            <a:ext cx="3931920" cy="1028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Введите тему урока — получите черновик презентации за 5 минут. Начните с малого: один слайд, один урок. Убедитесь, как технологии делают работу педагога легче и интереснее!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86c7-5df9-787f-bbed-ef6205f5c6f0/019d375b-7276-7eb6-b765-ff291ff79a0b.jpg"/>
          <p:cNvPicPr>
            <a:picLocks noChangeAspect="1"/>
          </p:cNvPicPr>
          <p:nvPr/>
        </p:nvPicPr>
        <p:blipFill>
          <a:blip r:embed="rId3"/>
          <a:srcRect t="17568" b="17568"/>
          <a:stretch/>
        </p:blipFill>
        <p:spPr>
          <a:xfrm>
            <a:off x="4572000" y="0"/>
            <a:ext cx="4531179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00" b="1" kern="0" spc="12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Спасибо за внимание!</a:t>
            </a:r>
            <a:endParaRPr lang="en-US" sz="3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86c7-5df9-787f-bbed-ef6205f5c6f0/019d375b-e394-7c1a-ad0e-044db931e012.jpg"/>
          <p:cNvPicPr>
            <a:picLocks noChangeAspect="1"/>
          </p:cNvPicPr>
          <p:nvPr/>
        </p:nvPicPr>
        <p:blipFill>
          <a:blip r:embed="rId3"/>
          <a:srcRect t="19079" b="19079"/>
          <a:stretch/>
        </p:blipFill>
        <p:spPr>
          <a:xfrm>
            <a:off x="4572000" y="257175"/>
            <a:ext cx="4269921" cy="46209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19711" y="390593"/>
            <a:ext cx="4482534" cy="31375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20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Раньше подготовка презентации занимала 2–3 часа: поиск информации, подбор картинок, дизайн.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20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С помощью ИИ время сокращается до 30–40 минут: генерация структуры, текста и визуала.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20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Ручные этапы: подбор информации, картинок, вёрстка — теперь автоматизируются.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86c7-5df9-787f-bbed-ef6205f5c6f0/019d375b-b5a0-7d37-9fce-848d6e33e845.jpg"/>
          <p:cNvPicPr>
            <a:picLocks noChangeAspect="1"/>
          </p:cNvPicPr>
          <p:nvPr/>
        </p:nvPicPr>
        <p:blipFill>
          <a:blip r:embed="rId3"/>
          <a:srcRect t="276" b="276"/>
          <a:stretch/>
        </p:blipFill>
        <p:spPr>
          <a:xfrm>
            <a:off x="0" y="0"/>
            <a:ext cx="2955471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37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Что умеет ИИ для презентаций?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401042" y="1028700"/>
            <a:ext cx="5468638" cy="1280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6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Генерирует структуру: план урока с заголовками и тезисами за минуты.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6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Пишет тексты: тезисы, вопросы, пояснения для каждого слайда.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6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Создаёт визуал: схемы, иллюстрации, инфографику по запросу.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6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Подбирает дизайн: стили, шрифты, цветовые схемы автоматически.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86c7-5df9-787f-bbed-ef6205f5c6f0/019d375b-e72e-71c3-8bf7-919bdcd54568.jpg"/>
          <p:cNvPicPr>
            <a:picLocks noChangeAspect="1"/>
          </p:cNvPicPr>
          <p:nvPr/>
        </p:nvPicPr>
        <p:blipFill>
          <a:blip r:embed="rId3"/>
          <a:srcRect l="13674" r="13674"/>
          <a:stretch/>
        </p:blipFill>
        <p:spPr>
          <a:xfrm>
            <a:off x="4802245" y="199995"/>
            <a:ext cx="4245429" cy="35102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59" y="308609"/>
            <a:ext cx="4278603" cy="816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kern="0" spc="-40" dirty="0">
                <a:solidFill>
                  <a:srgbClr val="000000"/>
                </a:solidFill>
                <a:latin typeface="Times New Roman" panose="02020603050405020304" pitchFamily="18" charset="0"/>
                <a:ea typeface="SB Sans Display Bold" pitchFamily="34" charset="-122"/>
                <a:cs typeface="Times New Roman" panose="02020603050405020304" pitchFamily="18" charset="0"/>
              </a:rPr>
              <a:t>Шаг 1: генерируем структуру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65760" y="1594485"/>
            <a:ext cx="4206240" cy="1911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Запрос: «План презентации „Фотосинтез“, 6 класс, 10 слайдов». Результат: готовый план с заголовками и краткими тезисами.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86c7-5df9-787f-bbed-ef6205f5c6f0/019d375b-b521-7a54-9ce4-3b794b4c325c.jpg"/>
          <p:cNvPicPr>
            <a:picLocks noChangeAspect="1"/>
          </p:cNvPicPr>
          <p:nvPr/>
        </p:nvPicPr>
        <p:blipFill>
          <a:blip r:embed="rId3"/>
          <a:srcRect t="17857" b="17857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37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Times New Roman" panose="02020603050405020304" pitchFamily="18" charset="0"/>
                <a:ea typeface="SB Sans Display Bold" pitchFamily="34" charset="-122"/>
                <a:cs typeface="Times New Roman" panose="02020603050405020304" pitchFamily="18" charset="0"/>
              </a:rPr>
              <a:t>Шаг 2: создаём изображения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937760" y="771525"/>
            <a:ext cx="3931920" cy="1851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6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Инструменты: Kandinsky, Шедеврум, Midjourney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6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Пример запроса: «Простая схема фотосинтеза, мультяшный стиль, яркие цвета»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37448" y="1250105"/>
            <a:ext cx="7375063" cy="16838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Сервисы: </a:t>
            </a:r>
            <a:r>
              <a:rPr lang="en-US" b="1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Gamma, Beautiful AI, Canva AI</a:t>
            </a:r>
            <a:r>
              <a:rPr lang="en-US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 автоматически подбирают шрифты, цвета, компоновку.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Экономия времени: оформление слайдов занимает всего несколько минут.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Результат: профессионально оформленные презентации без специальных навыков дизайна.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86c7-5df9-787f-bbed-ef6205f5c6f0/019d375b-f2f4-75f6-8814-f9901c7791fe.jpg"/>
          <p:cNvPicPr>
            <a:picLocks noChangeAspect="1"/>
          </p:cNvPicPr>
          <p:nvPr/>
        </p:nvPicPr>
        <p:blipFill>
          <a:blip r:embed="rId3"/>
          <a:srcRect l="9496" r="9496"/>
          <a:stretch/>
        </p:blipFill>
        <p:spPr>
          <a:xfrm>
            <a:off x="5183794" y="257175"/>
            <a:ext cx="3721810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2571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300" b="1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Практический пример: «Фотосинтез, 6 класс»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65760" y="771525"/>
            <a:ext cx="4818034" cy="12217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Тема задана → структура готова → изображения созданы → дизайн применён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Times New Roman" panose="02020603050405020304" pitchFamily="18" charset="0"/>
                <a:ea typeface="SB Sans Text" pitchFamily="34" charset="-122"/>
                <a:cs typeface="Times New Roman" panose="02020603050405020304" pitchFamily="18" charset="0"/>
              </a:rPr>
              <a:t>Время: 20–30 минут вместо 2 часов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4804" y="220830"/>
            <a:ext cx="8611313" cy="12527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00" b="1" kern="0" spc="12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Искусственный интеллект в работе учителя: создаём презентации за </a:t>
            </a:r>
            <a:r>
              <a:rPr lang="en-US" sz="3100" b="1" kern="0" spc="120" dirty="0" err="1" smtClean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минуты</a:t>
            </a:r>
            <a:r>
              <a:rPr lang="ru-RU" sz="3100" b="1" kern="0" spc="120" dirty="0" smtClean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.</a:t>
            </a:r>
            <a:endParaRPr lang="en-US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58" y="1935161"/>
            <a:ext cx="3972065" cy="2523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750" y="1327161"/>
            <a:ext cx="4005419" cy="573074"/>
          </a:xfrm>
          <a:prstGeom prst="rect">
            <a:avLst/>
          </a:prstGeom>
        </p:spPr>
      </p:pic>
      <p:pic>
        <p:nvPicPr>
          <p:cNvPr id="6" name="Image 0" descr="https://prod-gc.cdn.giga.chat/019b86c7-5df9-787f-bbed-ef6205f5c6f0/019d375b-b64e-7638-939b-a43a60b10cc6.jpg"/>
          <p:cNvPicPr>
            <a:picLocks noChangeAspect="1"/>
          </p:cNvPicPr>
          <p:nvPr/>
        </p:nvPicPr>
        <p:blipFill>
          <a:blip r:embed="rId5"/>
          <a:srcRect l="9496" r="9496"/>
          <a:stretch/>
        </p:blipFill>
        <p:spPr>
          <a:xfrm>
            <a:off x="7357254" y="1401819"/>
            <a:ext cx="1628861" cy="3518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86c7-5df9-787f-bbed-ef6205f5c6f0/019d375b-b4f5-72e8-b139-c88ce6a2b13d.jpg"/>
          <p:cNvPicPr>
            <a:picLocks noChangeAspect="1"/>
          </p:cNvPicPr>
          <p:nvPr/>
        </p:nvPicPr>
        <p:blipFill>
          <a:blip r:embed="rId3"/>
          <a:srcRect t="19372" b="19372"/>
          <a:stretch/>
        </p:blipFill>
        <p:spPr>
          <a:xfrm>
            <a:off x="4572000" y="257175"/>
            <a:ext cx="4310743" cy="4620986"/>
          </a:xfrm>
          <a:prstGeom prst="rect">
            <a:avLst/>
          </a:prstGeom>
        </p:spPr>
      </p:pic>
      <p:pic>
        <p:nvPicPr>
          <p:cNvPr id="3" name="Image 1" descr="https://cdn-app.sberdevices.ru/misc/0.0.0/assets/gigachat-web/f279b7d8_Image-Shape.png"/>
          <p:cNvPicPr>
            <a:picLocks noChangeAspect="1"/>
          </p:cNvPicPr>
          <p:nvPr/>
        </p:nvPicPr>
        <p:blipFill>
          <a:blip r:embed="rId4"/>
          <a:srcRect l="3357" r="3357"/>
          <a:stretch/>
        </p:blipFill>
        <p:spPr>
          <a:xfrm>
            <a:off x="274320" y="257175"/>
            <a:ext cx="4310743" cy="462098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8640" y="514350"/>
            <a:ext cx="274320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Важно помнить</a:t>
            </a:r>
            <a:endParaRPr lang="en-US" sz="2100" dirty="0"/>
          </a:p>
        </p:txBody>
      </p:sp>
      <p:sp>
        <p:nvSpPr>
          <p:cNvPr id="5" name="Text 1"/>
          <p:cNvSpPr/>
          <p:nvPr/>
        </p:nvSpPr>
        <p:spPr>
          <a:xfrm>
            <a:off x="548640" y="1131570"/>
            <a:ext cx="2743200" cy="26231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ИИ — помощник, а не замена педагогу.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Всегда проверяйте факты и адаптируйте контент.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Используйте ИИ как инструмент, а не шаблон.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142</Words>
  <Application>Microsoft Office PowerPoint</Application>
  <PresentationFormat>Экран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SB Sans Display Bold</vt:lpstr>
      <vt:lpstr>Calibri</vt:lpstr>
      <vt:lpstr>Arial</vt:lpstr>
      <vt:lpstr>Times New Roman</vt:lpstr>
      <vt:lpstr>SB Sans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kravcov_ilya@inbox.ru</cp:lastModifiedBy>
  <cp:revision>4</cp:revision>
  <dcterms:created xsi:type="dcterms:W3CDTF">2026-03-29T02:12:53Z</dcterms:created>
  <dcterms:modified xsi:type="dcterms:W3CDTF">2026-03-30T04:37:53Z</dcterms:modified>
</cp:coreProperties>
</file>