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398DC-83E2-4DAF-BA00-626E5CD8BD7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0B896-871D-4261-81E5-1B6B32B48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1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5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6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8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851350" y="1341300"/>
            <a:ext cx="6581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chivo Black"/>
              <a:buNone/>
              <a:defRPr sz="4667" i="0" u="none" strike="noStrike" cap="none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7" name="Google Shape;187;p10"/>
          <p:cNvSpPr>
            <a:spLocks noGrp="1"/>
          </p:cNvSpPr>
          <p:nvPr>
            <p:ph type="pic" idx="2"/>
          </p:nvPr>
        </p:nvSpPr>
        <p:spPr>
          <a:xfrm>
            <a:off x="6324275" y="2805800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10"/>
          <p:cNvSpPr txBox="1">
            <a:spLocks noGrp="1"/>
          </p:cNvSpPr>
          <p:nvPr>
            <p:ph type="body" idx="1"/>
          </p:nvPr>
        </p:nvSpPr>
        <p:spPr>
          <a:xfrm>
            <a:off x="1298959" y="3317859"/>
            <a:ext cx="3657600" cy="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63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18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3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5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8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6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7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3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62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DB66EF-2D7F-481F-B211-56280F393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71" y="446655"/>
            <a:ext cx="6581800" cy="2689423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программ для создания презентаций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D06234-C8BD-4C26-9032-EA72AF23D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870" y="4762830"/>
            <a:ext cx="9163731" cy="106821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Современные инструменты презентаций сочетают функциональность, удобство и интеграцию в облаке.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9F4C43-5153-4A2E-B13E-F273FD86F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11319"/>
            <a:ext cx="5153711" cy="3967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627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542FC5-0EF2-4497-A833-6494E27AA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314">
            <a:off x="161077" y="1245477"/>
            <a:ext cx="6839715" cy="4717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78A4A6-2BA0-4591-922E-AFE49A3A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90387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Microsoft PowerPoint </a:t>
            </a:r>
            <a:r>
              <a:rPr lang="ru-RU" dirty="0">
                <a:solidFill>
                  <a:schemeClr val="tx1"/>
                </a:solidFill>
              </a:rPr>
              <a:t>лидер на рынке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1C38B3-7829-4FE3-9A56-20A3C91E5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446" y="2994886"/>
            <a:ext cx="5486400" cy="3017400"/>
          </a:xfrm>
        </p:spPr>
        <p:txBody>
          <a:bodyPr>
            <a:normAutofit/>
          </a:bodyPr>
          <a:lstStyle/>
          <a:p>
            <a:r>
              <a:rPr lang="ru-RU" dirty="0"/>
              <a:t>Контролирует более 60% глобального корпоративного рынка благодаря богатому функционалу и поддержке мультимедийного контента. Программа предлагает широкий выбор шаблонов и мощные средства анимации.</a:t>
            </a:r>
          </a:p>
          <a:p>
            <a:r>
              <a:rPr lang="ru-RU" dirty="0"/>
              <a:t>Интеграция с экосистемой </a:t>
            </a:r>
            <a:r>
              <a:rPr lang="en-US" dirty="0"/>
              <a:t>Microsoft </a:t>
            </a:r>
            <a:r>
              <a:rPr lang="ru-RU" dirty="0"/>
              <a:t>365 обеспечивает  удобный доступ и совместную работу на презентациями в разных средах. Это позволяет пользователям эффективно создавать и обмениваться материалами.</a:t>
            </a:r>
          </a:p>
        </p:txBody>
      </p:sp>
    </p:spTree>
    <p:extLst>
      <p:ext uri="{BB962C8B-B14F-4D97-AF65-F5344CB8AC3E}">
        <p14:creationId xmlns:p14="http://schemas.microsoft.com/office/powerpoint/2010/main" val="107398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CC2269F-4722-480E-A6EC-6DD539E1E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153">
            <a:off x="-27666" y="215051"/>
            <a:ext cx="6979403" cy="6607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4B9BE9-5A36-4B61-9BA6-4CFE21C6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35" y="477479"/>
            <a:ext cx="11051892" cy="762000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chemeClr val="tx1"/>
                </a:solidFill>
              </a:rPr>
              <a:t>Googl</a:t>
            </a:r>
            <a:r>
              <a:rPr lang="en-US" sz="5400" dirty="0">
                <a:solidFill>
                  <a:schemeClr val="tx1"/>
                </a:solidFill>
              </a:rPr>
              <a:t> Slide</a:t>
            </a:r>
            <a:r>
              <a:rPr lang="ru-RU" sz="5400" dirty="0">
                <a:solidFill>
                  <a:schemeClr val="tx1"/>
                </a:solidFill>
              </a:rPr>
              <a:t> (облачные возможности)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A313FF-B2BC-4878-A960-2CFE2A2D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1129" y="2601121"/>
            <a:ext cx="3792000" cy="3017400"/>
          </a:xfrm>
        </p:spPr>
        <p:txBody>
          <a:bodyPr>
            <a:normAutofit/>
          </a:bodyPr>
          <a:lstStyle/>
          <a:p>
            <a:r>
              <a:rPr lang="ru-RU" dirty="0"/>
              <a:t>Совместное редактирование в реальном времени, которое автоматически сохраняется в облаке.</a:t>
            </a:r>
          </a:p>
          <a:p>
            <a:r>
              <a:rPr lang="ru-RU" dirty="0"/>
              <a:t>Интеграция с сервисами </a:t>
            </a:r>
            <a:r>
              <a:rPr lang="en-US" dirty="0" err="1"/>
              <a:t>Googl</a:t>
            </a:r>
            <a:r>
              <a:rPr lang="en-US" dirty="0"/>
              <a:t> </a:t>
            </a:r>
            <a:r>
              <a:rPr lang="ru-RU" dirty="0"/>
              <a:t>и доступность. </a:t>
            </a:r>
          </a:p>
          <a:p>
            <a:pPr marL="50802" indent="0">
              <a:buNone/>
            </a:pPr>
            <a:r>
              <a:rPr lang="ru-RU" dirty="0"/>
              <a:t>Бесплатный доступ и тесная интеграция с </a:t>
            </a:r>
            <a:r>
              <a:rPr lang="en-US" dirty="0" err="1"/>
              <a:t>Googl</a:t>
            </a:r>
            <a:r>
              <a:rPr lang="en-US" dirty="0"/>
              <a:t> Drive</a:t>
            </a:r>
            <a:r>
              <a:rPr lang="ru-RU" dirty="0"/>
              <a:t>,</a:t>
            </a:r>
            <a:r>
              <a:rPr lang="en-US" dirty="0"/>
              <a:t> Docs</a:t>
            </a:r>
            <a:r>
              <a:rPr lang="ru-RU" dirty="0"/>
              <a:t> и т.д. </a:t>
            </a:r>
          </a:p>
        </p:txBody>
      </p:sp>
    </p:spTree>
    <p:extLst>
      <p:ext uri="{BB962C8B-B14F-4D97-AF65-F5344CB8AC3E}">
        <p14:creationId xmlns:p14="http://schemas.microsoft.com/office/powerpoint/2010/main" val="376191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73A49B-6533-4059-834D-709624C91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850">
            <a:off x="4349395" y="-391860"/>
            <a:ext cx="6930775" cy="693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F49C1F-07E1-4003-8635-21AC2098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12" y="996395"/>
            <a:ext cx="9640187" cy="762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Appl Keynote</a:t>
            </a:r>
            <a:r>
              <a:rPr lang="ru-RU" sz="4400" dirty="0">
                <a:solidFill>
                  <a:schemeClr val="tx1"/>
                </a:solidFill>
              </a:rPr>
              <a:t> (инновационный дизайн и интеграция с </a:t>
            </a:r>
            <a:r>
              <a:rPr lang="en-US" sz="4400" dirty="0">
                <a:solidFill>
                  <a:schemeClr val="tx1"/>
                </a:solidFill>
              </a:rPr>
              <a:t>macOS</a:t>
            </a:r>
            <a:r>
              <a:rPr lang="ru-RU" sz="4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DDD12B-D646-4D9D-9C78-99C0DB0A4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38" y="1845734"/>
            <a:ext cx="10802142" cy="40233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ru-RU" dirty="0"/>
              <a:t>Расширенные возможности анимации</a:t>
            </a:r>
          </a:p>
          <a:p>
            <a:endParaRPr lang="en-US" dirty="0"/>
          </a:p>
          <a:p>
            <a:r>
              <a:rPr lang="ru-RU" dirty="0"/>
              <a:t>Глубокая интеграция с устройствами </a:t>
            </a:r>
            <a:r>
              <a:rPr lang="en-US" dirty="0"/>
              <a:t>Apple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04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14A2E6-B7A2-4869-A6AB-6F4EE323DA3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361928">
            <a:off x="2072831" y="-813176"/>
            <a:ext cx="10317391" cy="7738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8B7DB2-BBD8-483A-BA1A-B8B114A9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71" y="915293"/>
            <a:ext cx="6581800" cy="128158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Canva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BAA3D6E-F26D-4D8E-9E3D-6EE939B84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724300"/>
            <a:ext cx="6168189" cy="2577615"/>
          </a:xfrm>
        </p:spPr>
        <p:txBody>
          <a:bodyPr>
            <a:noAutofit/>
          </a:bodyPr>
          <a:lstStyle/>
          <a:p>
            <a:r>
              <a:rPr lang="ru-RU" sz="4800" dirty="0"/>
              <a:t>- Богатая библиотека</a:t>
            </a:r>
          </a:p>
          <a:p>
            <a:endParaRPr lang="ru-RU" sz="4800" dirty="0"/>
          </a:p>
          <a:p>
            <a:r>
              <a:rPr lang="ru-RU" sz="4800" dirty="0"/>
              <a:t>- Скорость </a:t>
            </a:r>
          </a:p>
        </p:txBody>
      </p:sp>
    </p:spTree>
    <p:extLst>
      <p:ext uri="{BB962C8B-B14F-4D97-AF65-F5344CB8AC3E}">
        <p14:creationId xmlns:p14="http://schemas.microsoft.com/office/powerpoint/2010/main" val="324404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E8C503-94CD-4058-840E-94DF962EAE33}"/>
              </a:ext>
            </a:extLst>
          </p:cNvPr>
          <p:cNvSpPr txBox="1"/>
          <p:nvPr/>
        </p:nvSpPr>
        <p:spPr>
          <a:xfrm>
            <a:off x="874644" y="151076"/>
            <a:ext cx="10029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Сравнение ключевых функций популярных программ для презентаций.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318FBC-5B36-4D80-9D4D-C2CFFE982A9D}"/>
              </a:ext>
            </a:extLst>
          </p:cNvPr>
          <p:cNvSpPr txBox="1"/>
          <p:nvPr/>
        </p:nvSpPr>
        <p:spPr>
          <a:xfrm>
            <a:off x="389612" y="1804946"/>
            <a:ext cx="5080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PowerPoint </a:t>
            </a:r>
            <a:r>
              <a:rPr lang="ru-RU" dirty="0"/>
              <a:t>– лидер по функционалу, для глубокой аналитики.</a:t>
            </a:r>
          </a:p>
          <a:p>
            <a:r>
              <a:rPr lang="en-US" b="1" i="1" dirty="0" err="1"/>
              <a:t>Googl</a:t>
            </a:r>
            <a:r>
              <a:rPr lang="en-US" b="1" i="1" dirty="0"/>
              <a:t> Slides </a:t>
            </a:r>
            <a:r>
              <a:rPr lang="ru-RU" dirty="0"/>
              <a:t>– для совместной работы.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0028C75F-410C-4792-9FC5-43CE9B529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118192"/>
              </p:ext>
            </p:extLst>
          </p:nvPr>
        </p:nvGraphicFramePr>
        <p:xfrm>
          <a:off x="4993419" y="2993740"/>
          <a:ext cx="7066940" cy="319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388">
                  <a:extLst>
                    <a:ext uri="{9D8B030D-6E8A-4147-A177-3AD203B41FA5}">
                      <a16:colId xmlns:a16="http://schemas.microsoft.com/office/drawing/2014/main" xmlns="" val="3665250160"/>
                    </a:ext>
                  </a:extLst>
                </a:gridCol>
                <a:gridCol w="1413388">
                  <a:extLst>
                    <a:ext uri="{9D8B030D-6E8A-4147-A177-3AD203B41FA5}">
                      <a16:colId xmlns:a16="http://schemas.microsoft.com/office/drawing/2014/main" xmlns="" val="804227524"/>
                    </a:ext>
                  </a:extLst>
                </a:gridCol>
                <a:gridCol w="1413388">
                  <a:extLst>
                    <a:ext uri="{9D8B030D-6E8A-4147-A177-3AD203B41FA5}">
                      <a16:colId xmlns:a16="http://schemas.microsoft.com/office/drawing/2014/main" xmlns="" val="1498993015"/>
                    </a:ext>
                  </a:extLst>
                </a:gridCol>
                <a:gridCol w="1413388">
                  <a:extLst>
                    <a:ext uri="{9D8B030D-6E8A-4147-A177-3AD203B41FA5}">
                      <a16:colId xmlns:a16="http://schemas.microsoft.com/office/drawing/2014/main" xmlns="" val="4044421843"/>
                    </a:ext>
                  </a:extLst>
                </a:gridCol>
                <a:gridCol w="1413388">
                  <a:extLst>
                    <a:ext uri="{9D8B030D-6E8A-4147-A177-3AD203B41FA5}">
                      <a16:colId xmlns:a16="http://schemas.microsoft.com/office/drawing/2014/main" xmlns="" val="1386295141"/>
                    </a:ext>
                  </a:extLst>
                </a:gridCol>
              </a:tblGrid>
              <a:tr h="3100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PowerPoint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Slides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Keynote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Canva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6455492"/>
                  </a:ext>
                </a:extLst>
              </a:tr>
              <a:tr h="5309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Бесплатно/Платно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9344364"/>
                  </a:ext>
                </a:extLst>
              </a:tr>
              <a:tr h="7585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мультимедиа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549972"/>
                  </a:ext>
                </a:extLst>
              </a:tr>
              <a:tr h="5309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Облачные функции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1768228"/>
                  </a:ext>
                </a:extLst>
              </a:tr>
              <a:tr h="5309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Коллективная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3862869"/>
                  </a:ext>
                </a:extLst>
              </a:tr>
              <a:tr h="5309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шаблоны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Обширные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Выразительные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4883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80AEC9-1DEE-4849-92F3-E67374300C5F}"/>
              </a:ext>
            </a:extLst>
          </p:cNvPr>
          <p:cNvSpPr txBox="1"/>
          <p:nvPr/>
        </p:nvSpPr>
        <p:spPr>
          <a:xfrm>
            <a:off x="5730589" y="1809650"/>
            <a:ext cx="6001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/>
              <a:t>Canva</a:t>
            </a:r>
            <a:r>
              <a:rPr lang="ru-RU" dirty="0"/>
              <a:t> – для быстрого и доступного дизайна.</a:t>
            </a:r>
          </a:p>
          <a:p>
            <a:endParaRPr lang="ru-RU" dirty="0"/>
          </a:p>
          <a:p>
            <a:r>
              <a:rPr lang="ru-RU" b="1" i="1" dirty="0" err="1"/>
              <a:t>Keynote</a:t>
            </a:r>
            <a:r>
              <a:rPr lang="ru-RU" b="1" i="1" dirty="0"/>
              <a:t> </a:t>
            </a:r>
            <a:r>
              <a:rPr lang="ru-RU" dirty="0"/>
              <a:t>– анимация, для креативных пользователей Apple.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08F99ED-46C2-4233-8BB8-2FD3F28AB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226">
            <a:off x="-62559" y="2934030"/>
            <a:ext cx="5010683" cy="3340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352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F212DA-7645-4F16-ABA1-884C33EE7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7" y="0"/>
            <a:ext cx="12192000" cy="6332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0BB01D-66B5-4196-8EED-8A7AFE2A2501}"/>
              </a:ext>
            </a:extLst>
          </p:cNvPr>
          <p:cNvSpPr txBox="1"/>
          <p:nvPr/>
        </p:nvSpPr>
        <p:spPr>
          <a:xfrm>
            <a:off x="2409245" y="2488760"/>
            <a:ext cx="679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2567885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</TotalTime>
  <Words>210</Words>
  <Application>Microsoft Office PowerPoint</Application>
  <PresentationFormat>Произвольный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Ретро</vt:lpstr>
      <vt:lpstr>Обзор программ для создания презентаций</vt:lpstr>
      <vt:lpstr> Microsoft PowerPoint лидер на рынке</vt:lpstr>
      <vt:lpstr>Googl Slide (облачные возможности)</vt:lpstr>
      <vt:lpstr>Appl Keynote (инновационный дизайн и интеграция с macOS)</vt:lpstr>
      <vt:lpstr>Canva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Косицына</dc:creator>
  <cp:lastModifiedBy>Студент</cp:lastModifiedBy>
  <cp:revision>10</cp:revision>
  <dcterms:created xsi:type="dcterms:W3CDTF">2026-03-29T01:13:33Z</dcterms:created>
  <dcterms:modified xsi:type="dcterms:W3CDTF">2026-04-06T06:51:54Z</dcterms:modified>
</cp:coreProperties>
</file>