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6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7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66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512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413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260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035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164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995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2529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35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8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69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1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59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33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73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D1B472E-6D3D-4715-81B1-B352AA8CAE1B}" type="datetimeFigureOut">
              <a:rPr lang="ru-RU" smtClean="0"/>
              <a:t>06.04.2026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63AA9C3-C336-4842-8320-CABD087FB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06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988840"/>
            <a:ext cx="6517482" cy="2509213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Современные средства для создания презентаций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56176" y="5157192"/>
            <a:ext cx="2448272" cy="720080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3338" cy="15961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Segoe Print" panose="02000600000000000000" pitchFamily="2" charset="0"/>
                <a:ea typeface="Times New Roman"/>
                <a:cs typeface="Times New Roman"/>
              </a:rPr>
              <a:t>Power Point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84784"/>
          <a:ext cx="9143999" cy="5373216"/>
        </p:xfrm>
        <a:graphic>
          <a:graphicData uri="http://schemas.openxmlformats.org/drawingml/2006/table">
            <a:tbl>
              <a:tblPr/>
              <a:tblGrid>
                <a:gridCol w="11935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591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189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870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854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541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Программа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Операционная система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Преимущества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Доступность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190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Power Point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Windows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Mac OS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Простая в создании и управлении.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Возможность новых разработок, созданных в оригинальном стиле.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Понятный интерфейс.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слайдах приведен условный текст, который можно легко заменить необходимой информацией.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Можно вставить клипы, видео, звуки, картинки и др. файлы.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своим функциональным возможностям уступает подобным программным продуктам.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Имеет ограничения формата по сравнению с другими программами.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Метафайлы </a:t>
                      </a:r>
                      <a:r>
                        <a:rPr lang="en-US" sz="1400" dirty="0" err="1">
                          <a:latin typeface="Times New Roman"/>
                          <a:ea typeface="Times New Roman"/>
                          <a:cs typeface="Times New Roman"/>
                        </a:rPr>
                        <a:t>MicrosoftWindows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не отображаются с поворотом.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Негибкий.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Примечания и сноски не всегда отображаются.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Бесплатный доступ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762"/>
            <a:ext cx="7773338" cy="159617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Segoe Script" panose="030B0504020000000003" pitchFamily="66" charset="0"/>
                <a:ea typeface="Times New Roman"/>
                <a:cs typeface="Times New Roman"/>
              </a:rPr>
              <a:t>Supa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Segoe Script" panose="030B0504020000000003" pitchFamily="66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377835"/>
              </p:ext>
            </p:extLst>
          </p:nvPr>
        </p:nvGraphicFramePr>
        <p:xfrm>
          <a:off x="0" y="1484784"/>
          <a:ext cx="9143999" cy="5373216"/>
        </p:xfrm>
        <a:graphic>
          <a:graphicData uri="http://schemas.openxmlformats.org/drawingml/2006/table">
            <a:tbl>
              <a:tblPr/>
              <a:tblGrid>
                <a:gridCol w="11935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782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9976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870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854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541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Программа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Операционная система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Преимущества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Недостатки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Доступность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190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Supa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Windows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MacOS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Есть доступ для просмотра на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iPad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iPhone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Android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изображений с нуля или на основе готовых шаблонов. 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видео для соцсетей и видеорекламы. 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графики для маркетплейсов. Есть шаблоны карточек товаров, инфографики и видеообложек. 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материалов для печатной рекламы. В библиотеке SUPA есть макеты флаеров, буклетов, афиш, визиток, сертификатов и Редактирование текста. Редактор позволяет менять шрифт, цвет и размер текста, добавлять изгиб и тени. </a:t>
                      </a:r>
                      <a:endParaRPr lang="ru-RU" sz="1400" b="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Имеет ограничения которые снимаются после оплаты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Бесплатная, но есть  расширенная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261" marR="662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56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920880" cy="2304256"/>
          </a:xfrm>
        </p:spPr>
        <p:txBody>
          <a:bodyPr>
            <a:normAutofit/>
          </a:bodyPr>
          <a:lstStyle/>
          <a:p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Segoe Script" panose="030B0504020000000003" pitchFamily="66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92</TotalTime>
  <Words>136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Капля</vt:lpstr>
      <vt:lpstr>Современные средства для создания презентаций</vt:lpstr>
      <vt:lpstr>Power Point</vt:lpstr>
      <vt:lpstr>Supa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средства для создания презентаций</dc:title>
  <dc:creator>Юля</dc:creator>
  <cp:lastModifiedBy>Студент</cp:lastModifiedBy>
  <cp:revision>13</cp:revision>
  <dcterms:created xsi:type="dcterms:W3CDTF">2015-11-17T10:03:40Z</dcterms:created>
  <dcterms:modified xsi:type="dcterms:W3CDTF">2026-04-06T06:48:52Z</dcterms:modified>
</cp:coreProperties>
</file>