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6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5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257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3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317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0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4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0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7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8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3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3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9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9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3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4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2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044" y="1199071"/>
            <a:ext cx="7766936" cy="347644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Индуктивные техники решения задач математических олимпиад</a:t>
            </a:r>
          </a:p>
        </p:txBody>
      </p:sp>
    </p:spTree>
    <p:extLst>
      <p:ext uri="{BB962C8B-B14F-4D97-AF65-F5344CB8AC3E}">
        <p14:creationId xmlns:p14="http://schemas.microsoft.com/office/powerpoint/2010/main" val="15032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9707"/>
            <a:ext cx="9799638" cy="56985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310" y="122247"/>
            <a:ext cx="800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Перебор данных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2808" y="5702060"/>
            <a:ext cx="181154" cy="232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22231" y="5633851"/>
            <a:ext cx="18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3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511" y="0"/>
            <a:ext cx="844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84" y="69010"/>
            <a:ext cx="8499944" cy="6700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9743" y="414067"/>
            <a:ext cx="389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Перебор данных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9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0" y="276046"/>
            <a:ext cx="7961939" cy="63576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60900" y="2854715"/>
            <a:ext cx="2098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Перебор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4415" y="810883"/>
            <a:ext cx="327804" cy="353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42" y="172529"/>
            <a:ext cx="7347857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73015" y="172529"/>
            <a:ext cx="3704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Точечная подстановка</a:t>
            </a:r>
          </a:p>
        </p:txBody>
      </p:sp>
    </p:spTree>
    <p:extLst>
      <p:ext uri="{BB962C8B-B14F-4D97-AF65-F5344CB8AC3E}">
        <p14:creationId xmlns:p14="http://schemas.microsoft.com/office/powerpoint/2010/main" val="34891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3359" y="172529"/>
            <a:ext cx="5702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Точечная подстановка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6" y="1318167"/>
            <a:ext cx="8086501" cy="49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Galina\AppData\Local\Microsoft\Windows\INetCache\Content.Word\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" y="94891"/>
            <a:ext cx="8641966" cy="197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" y="1957536"/>
            <a:ext cx="8877933" cy="48055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94360" y="613278"/>
            <a:ext cx="63001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Программирование 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статистических таблицах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1015" y="3770063"/>
            <a:ext cx="180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слагаемых,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корней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2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</TotalTime>
  <Words>26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Индуктивные техники решения задач математических олимпиад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Индуктивные техники решения задач математических олимпиад</dc:title>
  <dc:creator>админ</dc:creator>
  <cp:lastModifiedBy>админ</cp:lastModifiedBy>
  <cp:revision>25</cp:revision>
  <dcterms:created xsi:type="dcterms:W3CDTF">2022-02-08T09:32:02Z</dcterms:created>
  <dcterms:modified xsi:type="dcterms:W3CDTF">2023-03-04T03:53:26Z</dcterms:modified>
</cp:coreProperties>
</file>