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83" r:id="rId11"/>
    <p:sldId id="266" r:id="rId12"/>
    <p:sldId id="267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7;&#1079;&#1077;&#1076;&#1072;\Desktop\&#1059;&#1085;&#1080;&#1074;&#1077;&#1088;\&#1044;&#1080;&#1087;&#1083;&#1086;&#1084;\&#1044;&#1080;&#1087;&#1083;&#1086;&#1084;&#1080;&#1097;&#1077;\&#1052;&#1086;&#1076;&#1077;&#1083;&#1080;_&#1087;&#1086;&#1082;&#1072;&#1079;.mdl\100%250,0x2856,1831%23UCDGRM:\34DBB4830141\35B6782302DA\34E36D3203CA\5C50EF7F0021\5C50F081039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7;&#1079;&#1077;&#1076;&#1072;\Desktop\&#1059;&#1085;&#1080;&#1074;&#1077;&#1088;\&#1044;&#1080;&#1087;&#1083;&#1086;&#1084;\&#1044;&#1080;&#1087;&#1083;&#1086;&#1084;&#1080;&#1097;&#1077;\&#1052;&#1086;&#1076;&#1077;&#1083;&#1080;_&#1087;&#1086;&#1082;&#1072;&#1079;.mdl\100%250,0x2856,1831%23UCDGRM:\34DBB4830141\35B6782302DA\34E36D3203CA\5CB1A624036C\5CB1A65501B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7;&#1079;&#1077;&#1076;&#1072;\Desktop\&#1059;&#1085;&#1080;&#1074;&#1077;&#1088;\&#1044;&#1080;&#1087;&#1083;&#1086;&#1084;\&#1044;&#1080;&#1087;&#1083;&#1086;&#1084;&#1080;&#1097;&#1077;\&#1052;&#1086;&#1076;&#1077;&#1083;&#1080;_&#1087;&#1086;&#1082;&#1072;&#1079;.mdl\100%250,0x2856,1831%23UCDGRM:\34DBB4830142\35B677D701B8\35C0DFF5017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95099">
            <a:off x="-178394" y="49918"/>
            <a:ext cx="8775779" cy="394424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РАЗРАБОТКА АВТОМАТИЗИРОВАННОГО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РАБОЧЕГО МЕСТА ЗАМЕСТИТЕЛЯ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ДИРЕКТОРА ПО УЧЕБНО-ПРОИЗВОДСТВЕННОЙ РАБОТЕ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ХФ </a:t>
            </a:r>
            <a:r>
              <a:rPr lang="ru-RU" sz="4000" b="1" dirty="0"/>
              <a:t>МОГАПОУ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«ГОРНО-СТРОИТЕЛЬНЫЙ КОЛЛЕДЖ</a:t>
            </a:r>
            <a:r>
              <a:rPr lang="ru-RU" sz="4000" b="1" dirty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22841">
            <a:off x="4714557" y="4368838"/>
            <a:ext cx="4498531" cy="13354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Научный </a:t>
            </a:r>
            <a:r>
              <a:rPr lang="ru-RU" sz="1800" dirty="0"/>
              <a:t>руководитель: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д.п.н</a:t>
            </a:r>
            <a:r>
              <a:rPr lang="ru-RU" sz="1800" dirty="0"/>
              <a:t>., доцент, профессор </a:t>
            </a:r>
            <a:r>
              <a:rPr lang="ru-RU" sz="1800" dirty="0"/>
              <a:t>кафедры математики </a:t>
            </a:r>
            <a:r>
              <a:rPr lang="ru-RU" sz="1800" dirty="0"/>
              <a:t>и информатики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Теплая </a:t>
            </a:r>
            <a:r>
              <a:rPr lang="ru-RU" sz="2000" dirty="0" err="1"/>
              <a:t>Наила</a:t>
            </a:r>
            <a:r>
              <a:rPr lang="ru-RU" sz="2000" dirty="0"/>
              <a:t> </a:t>
            </a:r>
            <a:r>
              <a:rPr lang="ru-RU" sz="2000" dirty="0" err="1"/>
              <a:t>Алигасановна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21318087">
            <a:off x="31864" y="4748125"/>
            <a:ext cx="4498531" cy="1335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1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Выпускная квалификационная работа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студентки группы ПИз-51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/>
              <a:t>Стригулиной</a:t>
            </a:r>
            <a:r>
              <a:rPr lang="ru-RU" sz="1800" dirty="0" smtClean="0"/>
              <a:t> Екатерины </a:t>
            </a:r>
            <a:r>
              <a:rPr lang="ru-RU" sz="2400" dirty="0" smtClean="0"/>
              <a:t>Андреевны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2601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00"/>
            <a:ext cx="8750300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Фрагмент диаграммы трассировки </a:t>
            </a:r>
            <a:r>
              <a:rPr lang="ru-RU" dirty="0"/>
              <a:t>«Учитывать студентов»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17177"/>
              </p:ext>
            </p:extLst>
          </p:nvPr>
        </p:nvGraphicFramePr>
        <p:xfrm>
          <a:off x="0" y="1244600"/>
          <a:ext cx="879850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Rose Model Diagram" r:id="rId3" imgW="6149880" imgH="2609640" progId="Rose.ModelPicture">
                  <p:link updateAutomatic="1"/>
                </p:oleObj>
              </mc:Choice>
              <mc:Fallback>
                <p:oleObj name="Rose Model Diagram" r:id="rId3" imgW="6149880" imgH="2609640" progId="Rose.ModelPictur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44600"/>
                        <a:ext cx="879850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00"/>
            <a:ext cx="8750300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Фрагмент диаграммы трассировки </a:t>
            </a:r>
            <a:r>
              <a:rPr lang="ru-RU" dirty="0"/>
              <a:t>«Учитывать успеваемость студентов»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11457"/>
              </p:ext>
            </p:extLst>
          </p:nvPr>
        </p:nvGraphicFramePr>
        <p:xfrm>
          <a:off x="0" y="889748"/>
          <a:ext cx="8750300" cy="487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Rose Model Diagram" r:id="rId3" imgW="7178400" imgH="3995640" progId="Rose.ModelPicture">
                  <p:link updateAutomatic="1"/>
                </p:oleObj>
              </mc:Choice>
              <mc:Fallback>
                <p:oleObj name="Rose Model Diagram" r:id="rId3" imgW="7178400" imgH="3995640" progId="Rose.ModelPictur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89748"/>
                        <a:ext cx="8750300" cy="487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Фрагмент диаграммы </a:t>
            </a:r>
            <a:r>
              <a:rPr lang="ru-RU" dirty="0" smtClean="0"/>
              <a:t>трассировки «Формировать отчет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3180"/>
          <a:stretch/>
        </p:blipFill>
        <p:spPr bwMode="auto">
          <a:xfrm>
            <a:off x="1133474" y="1016000"/>
            <a:ext cx="6296025" cy="5394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9278303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Sequence</a:t>
            </a:r>
            <a:r>
              <a:rPr lang="ru-RU" dirty="0"/>
              <a:t>-диаграмма «Сформировать список студентов, </a:t>
            </a:r>
            <a:r>
              <a:rPr lang="ru-RU" dirty="0" err="1" smtClean="0"/>
              <a:t>имеющ</a:t>
            </a:r>
            <a:r>
              <a:rPr lang="ru-RU" dirty="0" smtClean="0"/>
              <a:t> </a:t>
            </a:r>
            <a:r>
              <a:rPr lang="ru-RU" dirty="0"/>
              <a:t>задолженности»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-404865" y="1206874"/>
            <a:ext cx="9548865" cy="4038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9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5154"/>
            <a:ext cx="8877300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Collaboration</a:t>
            </a:r>
            <a:r>
              <a:rPr lang="ru-RU" dirty="0"/>
              <a:t>-диаграмма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Сформировать список студентов, </a:t>
            </a:r>
            <a:br>
              <a:rPr lang="ru-RU" dirty="0"/>
            </a:br>
            <a:r>
              <a:rPr lang="ru-RU" dirty="0"/>
              <a:t>имеющих задолженности»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8" y="1257300"/>
            <a:ext cx="8241912" cy="454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2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51965"/>
          </a:xfrm>
        </p:spPr>
        <p:txBody>
          <a:bodyPr/>
          <a:lstStyle/>
          <a:p>
            <a:pPr algn="ctr"/>
            <a:r>
              <a:rPr lang="ru-RU" dirty="0"/>
              <a:t>Инфологическая модель БД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14907"/>
            <a:ext cx="8585200" cy="3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5666"/>
            <a:ext cx="876300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Диаграмма классов реализации VOPC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3890" r="4272" b="2741"/>
          <a:stretch/>
        </p:blipFill>
        <p:spPr bwMode="auto">
          <a:xfrm>
            <a:off x="190500" y="609599"/>
            <a:ext cx="8382000" cy="5638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57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3760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Выбор среды разработки и системы управления базой данных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151965"/>
            <a:ext cx="4830979" cy="3623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52" y="3261660"/>
            <a:ext cx="5219448" cy="29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367788"/>
            <a:ext cx="5201285" cy="4191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09" y="1837766"/>
            <a:ext cx="5110480" cy="44088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" y="215823"/>
            <a:ext cx="8714989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Автоматизированное рабочее место заместителя директора </a:t>
            </a:r>
            <a:br>
              <a:rPr lang="ru-RU" dirty="0" smtClean="0"/>
            </a:br>
            <a:r>
              <a:rPr lang="ru-RU" dirty="0" smtClean="0"/>
              <a:t>по учебно-производственной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95099">
            <a:off x="-212951" y="353519"/>
            <a:ext cx="8775779" cy="339885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538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97662" cy="863974"/>
          </a:xfrm>
        </p:spPr>
        <p:txBody>
          <a:bodyPr/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5835" y="751532"/>
            <a:ext cx="8419540" cy="1285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разработка и внедрение автоматизированного рабочего места заместителя директора по учебно-производственной </a:t>
            </a:r>
            <a:r>
              <a:rPr lang="ru-RU" sz="2400" dirty="0" smtClean="0"/>
              <a:t>работе </a:t>
            </a:r>
            <a:br>
              <a:rPr lang="ru-RU" sz="2400" dirty="0" smtClean="0"/>
            </a:br>
            <a:r>
              <a:rPr lang="ru-RU" sz="2400" dirty="0" smtClean="0"/>
              <a:t>ХФ МОГАПОУ «Горно-строительный </a:t>
            </a:r>
            <a:r>
              <a:rPr lang="ru-RU" sz="2400" dirty="0"/>
              <a:t>колледж».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000336"/>
            <a:ext cx="7797662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50" b="1" dirty="0"/>
              <a:t>Объект исследования</a:t>
            </a:r>
            <a:endParaRPr lang="ru-RU" sz="4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835" y="2619014"/>
            <a:ext cx="8419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деятельность заместителя директора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 </a:t>
            </a:r>
            <a:r>
              <a:rPr lang="ru-RU" sz="2200" dirty="0"/>
              <a:t>учебно-производственной работе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ХФ </a:t>
            </a:r>
            <a:r>
              <a:rPr lang="ru-RU" sz="2200" dirty="0"/>
              <a:t>МОГАПОУ «Горно-строительный колледж».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793908"/>
            <a:ext cx="7797662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50" b="1" dirty="0"/>
              <a:t>Предмет</a:t>
            </a:r>
            <a:r>
              <a:rPr lang="ru-RU" sz="4050" b="1" dirty="0"/>
              <a:t> </a:t>
            </a:r>
            <a:r>
              <a:rPr lang="ru-RU" sz="4050" b="1" dirty="0"/>
              <a:t>исследования</a:t>
            </a:r>
            <a:endParaRPr lang="ru-RU" sz="4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835" y="4479484"/>
            <a:ext cx="8202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автоматизация деятельности заместителя директора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 </a:t>
            </a:r>
            <a:r>
              <a:rPr lang="ru-RU" sz="2200" dirty="0"/>
              <a:t>учебно-производственной работе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ХФ </a:t>
            </a:r>
            <a:r>
              <a:rPr lang="ru-RU" sz="2200" dirty="0"/>
              <a:t>МОГАПОУ «Горно-строительный колледж».</a:t>
            </a:r>
          </a:p>
        </p:txBody>
      </p:sp>
    </p:spTree>
    <p:extLst>
      <p:ext uri="{BB962C8B-B14F-4D97-AF65-F5344CB8AC3E}">
        <p14:creationId xmlns:p14="http://schemas.microsoft.com/office/powerpoint/2010/main" val="4166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452"/>
            <a:ext cx="8629649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организационно-управленческой структуры МОГАПОУ «ГСК»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5" y="963426"/>
            <a:ext cx="7234518" cy="45994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7564" y="2729753"/>
            <a:ext cx="2274235" cy="283309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583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674101" cy="863974"/>
          </a:xfrm>
        </p:spPr>
        <p:txBody>
          <a:bodyPr/>
          <a:lstStyle/>
          <a:p>
            <a:pPr algn="ctr"/>
            <a:r>
              <a:rPr lang="ru-RU" dirty="0"/>
              <a:t>Контекстная диаграмма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0"/>
          <a:stretch/>
        </p:blipFill>
        <p:spPr bwMode="auto">
          <a:xfrm>
            <a:off x="0" y="620620"/>
            <a:ext cx="8674101" cy="5820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1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53474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Декомпозиция контекстной диаграммы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6"/>
          <a:stretch/>
        </p:blipFill>
        <p:spPr bwMode="auto">
          <a:xfrm>
            <a:off x="0" y="749300"/>
            <a:ext cx="8597900" cy="5366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5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26" y="114748"/>
            <a:ext cx="8753474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Декомпозиция процесса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Учитывать успеваемость студентов»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r="33125" b="2409"/>
          <a:stretch/>
        </p:blipFill>
        <p:spPr bwMode="auto">
          <a:xfrm>
            <a:off x="136526" y="1098549"/>
            <a:ext cx="8499474" cy="5064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25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348"/>
            <a:ext cx="8753474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Декомпозиция процесса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Сформировать отчет об успеваемости»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9" t="11782" r="32472" b="4627"/>
          <a:stretch/>
        </p:blipFill>
        <p:spPr bwMode="auto">
          <a:xfrm>
            <a:off x="-406956" y="953322"/>
            <a:ext cx="8814356" cy="5095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19" y="0"/>
            <a:ext cx="779766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Бизнес-модель учета успеваемости студентов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89358"/>
              </p:ext>
            </p:extLst>
          </p:nvPr>
        </p:nvGraphicFramePr>
        <p:xfrm>
          <a:off x="512719" y="1020482"/>
          <a:ext cx="8850577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ose Model Diagram" r:id="rId3" imgW="6894000" imgH="3967200" progId="Rose.ModelPicture">
                  <p:link updateAutomatic="1"/>
                </p:oleObj>
              </mc:Choice>
              <mc:Fallback>
                <p:oleObj name="Rose Model Diagram" r:id="rId3" imgW="6894000" imgH="3967200" progId="Rose.ModelPictur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19" y="1020482"/>
                        <a:ext cx="8850577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1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50300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Диаграмма вариантов использования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7919"/>
          <a:stretch/>
        </p:blipFill>
        <p:spPr bwMode="auto">
          <a:xfrm>
            <a:off x="767839" y="698873"/>
            <a:ext cx="8256022" cy="4909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89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528629</TotalTime>
  <Words>127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Impact</vt:lpstr>
      <vt:lpstr>Главное мероприятие</vt:lpstr>
      <vt:lpstr>C:\Users\Резеда\Desktop\Универ\Диплом\Дипломище\Модели_показ.mdl\100%0,0x2856,1831#UCDGRM:\34DBB4830142\35B677D701B8\35C0DFF50172</vt:lpstr>
      <vt:lpstr>C:\Users\Резеда\Desktop\Универ\Диплом\Дипломище\Модели_показ.mdl\100%0,0x2856,1831#UCDGRM:\34DBB4830141\35B6782302DA\34E36D3203CA\5CB1A624036C\5CB1A65501B0</vt:lpstr>
      <vt:lpstr>C:\Users\Резеда\Desktop\Универ\Диплом\Дипломище\Модели_показ.mdl\100%0,0x2856,1831#UCDGRM:\34DBB4830141\35B6782302DA\34E36D3203CA\5C50EF7F0021\5C50F081039C</vt:lpstr>
      <vt:lpstr>РАЗРАБОТКА АВТОМАТИЗИРОВАННОГО РАБОЧЕГО МЕСТА ЗАМЕСТИТЕЛЯ  ДИРЕКТОРА ПО УЧЕБНО-ПРОИЗВОДСТВЕННОЙ РАБОТЕ  ХФ МОГАПОУ  «ГОРНО-СТРОИТЕЛЬНЫЙ КОЛЛЕДЖ»</vt:lpstr>
      <vt:lpstr>Цель</vt:lpstr>
      <vt:lpstr>Схема организационно-управленческой структуры МОГАПОУ «ГСК»</vt:lpstr>
      <vt:lpstr>Контекстная диаграмма</vt:lpstr>
      <vt:lpstr>Декомпозиция контекстной диаграммы</vt:lpstr>
      <vt:lpstr>Декомпозиция процесса  «Учитывать успеваемость студентов»</vt:lpstr>
      <vt:lpstr>Декомпозиция процесса  «Сформировать отчет об успеваемости»</vt:lpstr>
      <vt:lpstr>Бизнес-модель учета успеваемости студентов</vt:lpstr>
      <vt:lpstr>Диаграмма вариантов использования</vt:lpstr>
      <vt:lpstr>Фрагмент диаграммы трассировки «Учитывать студентов»</vt:lpstr>
      <vt:lpstr>Фрагмент диаграммы трассировки «Учитывать успеваемость студентов»</vt:lpstr>
      <vt:lpstr>Фрагмент диаграммы трассировки «Формировать отчет </vt:lpstr>
      <vt:lpstr>Sequence-диаграмма «Сформировать список студентов, имеющ задолженности» </vt:lpstr>
      <vt:lpstr>Collaboration-диаграмма  «Сформировать список студентов,  имеющих задолженности»   </vt:lpstr>
      <vt:lpstr>Инфологическая модель БД</vt:lpstr>
      <vt:lpstr>Диаграмма классов реализации VOPC</vt:lpstr>
      <vt:lpstr>Выбор среды разработки и системы управления базой данных</vt:lpstr>
      <vt:lpstr>Автоматизированное рабочее место заместителя директора  по учебно-производственной работе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АВТОМАТИЗИРОВАННОГО РАБОЧЕГО МЕСТА ЗАМЕСТИТЕЛЯ  ДИРЕКТОРА ПО УЧЕБНО-ПРОИЗВОДСТВЕННОЙ РАБОТЕ ХФ МОГАПОУ  «ГОРНО-СТРОИТЕЛЬНЫЙ КОЛЛЕДЖ»</dc:title>
  <dc:creator>Резеда</dc:creator>
  <cp:lastModifiedBy>Резеда</cp:lastModifiedBy>
  <cp:revision>18</cp:revision>
  <dcterms:created xsi:type="dcterms:W3CDTF">2020-01-16T21:55:59Z</dcterms:created>
  <dcterms:modified xsi:type="dcterms:W3CDTF">2020-02-03T02:01:15Z</dcterms:modified>
</cp:coreProperties>
</file>