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61" r:id="rId4"/>
    <p:sldId id="262" r:id="rId5"/>
    <p:sldId id="263" r:id="rId6"/>
    <p:sldId id="305" r:id="rId7"/>
    <p:sldId id="306" r:id="rId8"/>
    <p:sldId id="308" r:id="rId9"/>
    <p:sldId id="309" r:id="rId1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 Sudakov" initials="AS" lastIdx="9" clrIdx="0">
    <p:extLst>
      <p:ext uri="{19B8F6BF-5375-455C-9EA6-DF929625EA0E}">
        <p15:presenceInfo xmlns:p15="http://schemas.microsoft.com/office/powerpoint/2012/main" xmlns="" userId="e5464e540487bf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000000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-677" y="2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21T15:21:01.064" idx="1">
    <p:pos x="10" y="10"/>
    <p:text>https://sdo.svgu.ru</p:text>
    <p:extLst>
      <p:ext uri="{C676402C-5697-4E1C-873F-D02D1690AC5C}">
        <p15:threadingInfo xmlns:p15="http://schemas.microsoft.com/office/powerpoint/2012/main" xmlns="" timeZoneBias="-660"/>
      </p:ext>
    </p:extLst>
  </p:cm>
  <p:cm authorId="1" dt="2019-11-21T15:22:16.027" idx="3">
    <p:pos x="10" y="146"/>
    <p:text>Но можно указать просто, без лишних слов: sdo.svgu.ru</p:text>
    <p:extLst>
      <p:ext uri="{C676402C-5697-4E1C-873F-D02D1690AC5C}">
        <p15:threadingInfo xmlns:p15="http://schemas.microsoft.com/office/powerpoint/2012/main" xmlns="" timeZoneBias="-660">
          <p15:parentCm authorId="1" idx="1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1" name="Shape 3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9033832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-98425"/>
            <a:ext cx="9153525" cy="702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0850" y="115887"/>
            <a:ext cx="4265613" cy="72072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16016" y="0"/>
            <a:ext cx="4427984" cy="908721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5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-98425"/>
            <a:ext cx="9153525" cy="702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12" y="98425"/>
            <a:ext cx="1243013" cy="758825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63688" y="0"/>
            <a:ext cx="7380313" cy="9064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-98425"/>
            <a:ext cx="9153525" cy="702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12" y="93663"/>
            <a:ext cx="1243013" cy="76835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-98425"/>
            <a:ext cx="9153525" cy="702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12" y="93663"/>
            <a:ext cx="1243013" cy="768351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63688" y="0"/>
            <a:ext cx="7380313" cy="9064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-98425"/>
            <a:ext cx="9153525" cy="702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12" y="58738"/>
            <a:ext cx="1243013" cy="83820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35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-98425"/>
            <a:ext cx="9153525" cy="702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12" y="58738"/>
            <a:ext cx="1243013" cy="83820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63688" y="0"/>
            <a:ext cx="7380313" cy="9064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4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-98425"/>
            <a:ext cx="9153525" cy="702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12" y="95250"/>
            <a:ext cx="1243013" cy="765175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56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-98425"/>
            <a:ext cx="9153525" cy="702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12" y="95250"/>
            <a:ext cx="1243013" cy="765175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63688" y="0"/>
            <a:ext cx="7380313" cy="9064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6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-98425"/>
            <a:ext cx="9153525" cy="702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12" y="95250"/>
            <a:ext cx="1243013" cy="765175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7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1800" y="6483350"/>
            <a:ext cx="358413" cy="35066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bg>
      <p:bgPr>
        <a:solidFill>
          <a:srgbClr val="523E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-98425"/>
            <a:ext cx="9153525" cy="702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12" y="88900"/>
            <a:ext cx="1243013" cy="777875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88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таблица">
    <p:bg>
      <p:bgPr>
        <a:solidFill>
          <a:srgbClr val="523E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-98425"/>
            <a:ext cx="9153525" cy="702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12" y="88900"/>
            <a:ext cx="1243013" cy="777875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63688" y="0"/>
            <a:ext cx="7380313" cy="906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таблица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-98425"/>
            <a:ext cx="9153525" cy="702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0850" y="115887"/>
            <a:ext cx="4265613" cy="72072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16016" y="0"/>
            <a:ext cx="4427984" cy="9064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bg>
      <p:bgPr>
        <a:solidFill>
          <a:srgbClr val="523E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-98425"/>
            <a:ext cx="9153525" cy="702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12" y="88900"/>
            <a:ext cx="1243013" cy="777875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0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1800" y="6483350"/>
            <a:ext cx="358413" cy="350662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-98425"/>
            <a:ext cx="9153525" cy="702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12" y="47625"/>
            <a:ext cx="1243013" cy="860425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0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-98425"/>
            <a:ext cx="9153525" cy="702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12" y="47625"/>
            <a:ext cx="1243013" cy="860425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63688" y="0"/>
            <a:ext cx="7380313" cy="9064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-98425"/>
            <a:ext cx="9153525" cy="702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12" y="57150"/>
            <a:ext cx="1243013" cy="841375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-98425"/>
            <a:ext cx="9153525" cy="702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12" y="57150"/>
            <a:ext cx="1243013" cy="841375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63688" y="0"/>
            <a:ext cx="7380313" cy="9064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-98425"/>
            <a:ext cx="9153525" cy="702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12" y="93663"/>
            <a:ext cx="1243013" cy="768351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6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-98425"/>
            <a:ext cx="9153525" cy="702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12" y="93663"/>
            <a:ext cx="1243013" cy="768351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63688" y="0"/>
            <a:ext cx="7380313" cy="9064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7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-98425"/>
            <a:ext cx="9153525" cy="702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12" y="87313"/>
            <a:ext cx="1243013" cy="781051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8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-98425"/>
            <a:ext cx="9153525" cy="702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12" y="87313"/>
            <a:ext cx="1243013" cy="781051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63688" y="0"/>
            <a:ext cx="7380313" cy="9064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1800" y="6483350"/>
            <a:ext cx="358413" cy="35066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36" name="СВГУ - Логотип СВГУ 100.png" descr="СВГУ - Логотип СВГУ 1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100" y="127000"/>
            <a:ext cx="984828" cy="1004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63688" y="0"/>
            <a:ext cx="7380313" cy="9064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-98425"/>
            <a:ext cx="9153525" cy="7026275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-98425"/>
            <a:ext cx="9153525" cy="7026275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63688" y="0"/>
            <a:ext cx="7380313" cy="9064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-98425"/>
            <a:ext cx="9153525" cy="702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12" y="47625"/>
            <a:ext cx="1243013" cy="860425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1800" y="6483350"/>
            <a:ext cx="358413" cy="35066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5" y="-98425"/>
            <a:ext cx="9153525" cy="702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12" y="98425"/>
            <a:ext cx="1243013" cy="758825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Picture 14"/>
          <p:cNvPicPr>
            <a:picLocks noChangeAspect="1"/>
          </p:cNvPicPr>
          <p:nvPr/>
        </p:nvPicPr>
        <p:blipFill>
          <a:blip r:embed="rId30">
            <a:extLst/>
          </a:blip>
          <a:stretch>
            <a:fillRect/>
          </a:stretch>
        </p:blipFill>
        <p:spPr>
          <a:xfrm>
            <a:off x="-9525" y="-98425"/>
            <a:ext cx="9153525" cy="702627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63688" y="0"/>
            <a:ext cx="7380313" cy="908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980728"/>
            <a:ext cx="8579296" cy="5832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87" y="6483350"/>
            <a:ext cx="358414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18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all" spc="0" baseline="0">
          <a:solidFill>
            <a:srgbClr val="000000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all" spc="0" baseline="0">
          <a:solidFill>
            <a:srgbClr val="000000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all" spc="0" baseline="0">
          <a:solidFill>
            <a:srgbClr val="000000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all" spc="0" baseline="0">
          <a:solidFill>
            <a:srgbClr val="000000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all" spc="0" baseline="0">
          <a:solidFill>
            <a:srgbClr val="000000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all" spc="0" baseline="0">
          <a:solidFill>
            <a:srgbClr val="000000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all" spc="0" baseline="0">
          <a:solidFill>
            <a:srgbClr val="000000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all" spc="0" baseline="0">
          <a:solidFill>
            <a:srgbClr val="000000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all" spc="0" baseline="0">
          <a:solidFill>
            <a:srgbClr val="000000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Заголовок 1"/>
          <p:cNvSpPr txBox="1">
            <a:spLocks noGrp="1"/>
          </p:cNvSpPr>
          <p:nvPr>
            <p:ph type="title"/>
          </p:nvPr>
        </p:nvSpPr>
        <p:spPr>
          <a:xfrm>
            <a:off x="1619671" y="-27385"/>
            <a:ext cx="7524330" cy="936106"/>
          </a:xfrm>
          <a:prstGeom prst="rect">
            <a:avLst/>
          </a:prstGeom>
        </p:spPr>
        <p:txBody>
          <a:bodyPr/>
          <a:lstStyle/>
          <a:p>
            <a:r>
              <a:t>Авторизация в </a:t>
            </a:r>
            <a:r>
              <a:rPr/>
              <a:t>СДО </a:t>
            </a:r>
            <a:r>
              <a:rPr lang="ru-RU" dirty="0" smtClean="0"/>
              <a:t>СВГУ</a:t>
            </a:r>
            <a:endParaRPr/>
          </a:p>
        </p:txBody>
      </p:sp>
      <p:sp>
        <p:nvSpPr>
          <p:cNvPr id="315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164259" y="6501034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316" name="Прямоугольник 6"/>
          <p:cNvSpPr txBox="1"/>
          <p:nvPr/>
        </p:nvSpPr>
        <p:spPr>
          <a:xfrm>
            <a:off x="3469168" y="524633"/>
            <a:ext cx="296331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smtClean="0"/>
              <a:t>sdo.svgu.ru</a:t>
            </a:r>
            <a:endParaRPr dirty="0"/>
          </a:p>
        </p:txBody>
      </p:sp>
      <p:pic>
        <p:nvPicPr>
          <p:cNvPr id="317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10" y="1376313"/>
            <a:ext cx="9057889" cy="4848635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Прямая со стрелкой 6"/>
          <p:cNvCxnSpPr/>
          <p:nvPr/>
        </p:nvCxnSpPr>
        <p:spPr>
          <a:xfrm rot="5400000" flipH="1" flipV="1">
            <a:off x="8168326" y="2088037"/>
            <a:ext cx="659876" cy="537328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arrow" w="med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Заголовок 1"/>
          <p:cNvSpPr txBox="1">
            <a:spLocks noGrp="1"/>
          </p:cNvSpPr>
          <p:nvPr>
            <p:ph type="title"/>
          </p:nvPr>
        </p:nvSpPr>
        <p:spPr>
          <a:xfrm>
            <a:off x="2535810" y="-27385"/>
            <a:ext cx="6608190" cy="621274"/>
          </a:xfrm>
          <a:prstGeom prst="rect">
            <a:avLst/>
          </a:prstGeom>
        </p:spPr>
        <p:txBody>
          <a:bodyPr/>
          <a:lstStyle/>
          <a:p>
            <a:r>
              <a:t>Авторизация в </a:t>
            </a:r>
            <a:r>
              <a:rPr/>
              <a:t>СДО </a:t>
            </a:r>
            <a:r>
              <a:rPr lang="ru-RU" dirty="0" smtClean="0"/>
              <a:t>СВГУ  </a:t>
            </a:r>
            <a:r>
              <a:rPr smtClean="0"/>
              <a:t>и </a:t>
            </a:r>
            <a:r>
              <a:t>гостевой вход</a:t>
            </a:r>
          </a:p>
        </p:txBody>
      </p:sp>
      <p:sp>
        <p:nvSpPr>
          <p:cNvPr id="320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164259" y="6501034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321" name="Прямоугольник 4"/>
          <p:cNvSpPr txBox="1"/>
          <p:nvPr/>
        </p:nvSpPr>
        <p:spPr>
          <a:xfrm>
            <a:off x="1254575" y="543688"/>
            <a:ext cx="5773373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200"/>
            </a:pPr>
            <a:r>
              <a:rPr sz="2800"/>
              <a:t>Режимы работы:</a:t>
            </a:r>
          </a:p>
          <a:p>
            <a:pPr marL="457200" indent="-457200">
              <a:buSzPct val="100000"/>
              <a:buFont typeface="Arial"/>
              <a:buChar char="•"/>
              <a:defRPr sz="3200"/>
            </a:pPr>
            <a:r>
              <a:rPr sz="2800"/>
              <a:t>Авторизованный пользователь</a:t>
            </a:r>
          </a:p>
          <a:p>
            <a:pPr marL="457200" indent="-457200">
              <a:buSzPct val="100000"/>
              <a:buFont typeface="Arial"/>
              <a:buChar char="•"/>
              <a:defRPr sz="3200"/>
            </a:pPr>
            <a:r>
              <a:rPr sz="2800"/>
              <a:t>Гостевой вход</a:t>
            </a:r>
          </a:p>
        </p:txBody>
      </p:sp>
      <p:pic>
        <p:nvPicPr>
          <p:cNvPr id="322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9802" y="1875934"/>
            <a:ext cx="6318195" cy="498206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5024487" y="3808429"/>
            <a:ext cx="349390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Ввести свой логин и пароль.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5335571" y="4232634"/>
            <a:ext cx="725864" cy="499621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Заголовок 1"/>
          <p:cNvSpPr txBox="1">
            <a:spLocks noGrp="1"/>
          </p:cNvSpPr>
          <p:nvPr>
            <p:ph type="title"/>
          </p:nvPr>
        </p:nvSpPr>
        <p:spPr>
          <a:xfrm>
            <a:off x="4067943" y="-27385"/>
            <a:ext cx="5076057" cy="936106"/>
          </a:xfrm>
          <a:prstGeom prst="rect">
            <a:avLst/>
          </a:prstGeom>
        </p:spPr>
        <p:txBody>
          <a:bodyPr/>
          <a:lstStyle/>
          <a:p>
            <a:r>
              <a:t>Главная страница авторизованного пользователя</a:t>
            </a:r>
          </a:p>
        </p:txBody>
      </p:sp>
      <p:sp>
        <p:nvSpPr>
          <p:cNvPr id="325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164259" y="6501034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pic>
        <p:nvPicPr>
          <p:cNvPr id="5" name="Рисунок 4" descr="СД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908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0126" y="1720639"/>
            <a:ext cx="316208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Время консультаций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отражается в календаре 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7984504" y="2432116"/>
            <a:ext cx="405352" cy="197963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7428322" y="3223967"/>
            <a:ext cx="1838226" cy="47134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9" name="Подзаголовок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0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198936" y="6483350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331" name="Заголовок 1"/>
          <p:cNvSpPr txBox="1"/>
          <p:nvPr/>
        </p:nvSpPr>
        <p:spPr>
          <a:xfrm>
            <a:off x="5047248" y="251972"/>
            <a:ext cx="4053552" cy="402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defRPr b="1" cap="all"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rPr lang="ru-RU" dirty="0" smtClean="0"/>
              <a:t>Начало работы</a:t>
            </a:r>
            <a:endParaRPr/>
          </a:p>
        </p:txBody>
      </p:sp>
      <p:pic>
        <p:nvPicPr>
          <p:cNvPr id="7" name="Рисунок 6" descr="СД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1201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96137" y="6313513"/>
            <a:ext cx="556498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Зайти в категорию Политехнический институт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5" name="Подзаголовок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6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198936" y="6483350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337" name="Заголовок 1"/>
          <p:cNvSpPr txBox="1"/>
          <p:nvPr/>
        </p:nvSpPr>
        <p:spPr>
          <a:xfrm>
            <a:off x="5047248" y="251972"/>
            <a:ext cx="4053552" cy="402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defRPr b="1" cap="all"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r>
              <a:rPr lang="ru-RU" dirty="0" smtClean="0"/>
              <a:t>Начало работы</a:t>
            </a:r>
            <a:endParaRPr/>
          </a:p>
        </p:txBody>
      </p:sp>
      <p:pic>
        <p:nvPicPr>
          <p:cNvPr id="7" name="Рисунок 6" descr="СДО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005"/>
            <a:ext cx="9144000" cy="514350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rot="16200000" flipV="1">
            <a:off x="6144426" y="3691784"/>
            <a:ext cx="2375733" cy="2290273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Прямая со стрелкой 8"/>
          <p:cNvCxnSpPr/>
          <p:nvPr/>
        </p:nvCxnSpPr>
        <p:spPr>
          <a:xfrm rot="16200000" flipV="1">
            <a:off x="2312562" y="3276386"/>
            <a:ext cx="4122333" cy="1244253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/>
          <p:cNvSpPr txBox="1"/>
          <p:nvPr/>
        </p:nvSpPr>
        <p:spPr>
          <a:xfrm>
            <a:off x="461914" y="5842339"/>
            <a:ext cx="8391078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Найти курс можно либо по названию курса</a:t>
            </a:r>
            <a:r>
              <a:rPr lang="ru-RU" dirty="0" smtClean="0"/>
              <a:t>,</a:t>
            </a: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либо на странице </a:t>
            </a: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курсов. Курсы, на которые вы подписаны отражаются </a:t>
            </a:r>
            <a:r>
              <a:rPr lang="ru-RU" dirty="0" smtClean="0"/>
              <a:t> </a:t>
            </a:r>
            <a:r>
              <a:rPr lang="ru-RU" dirty="0" smtClean="0"/>
              <a:t>в вашем личном кабинете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615155" y="1350236"/>
            <a:ext cx="6870819" cy="5281302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6211"/>
            <a:ext cx="7772400" cy="1470025"/>
          </a:xfrm>
        </p:spPr>
        <p:txBody>
          <a:bodyPr/>
          <a:lstStyle/>
          <a:p>
            <a:r>
              <a:rPr lang="ru-RU" dirty="0" smtClean="0"/>
              <a:t>Актуальная информация и объявления для студентов ЗФО в курсе «</a:t>
            </a:r>
            <a:r>
              <a:rPr lang="ru-RU" dirty="0" err="1" smtClean="0"/>
              <a:t>Удаленка</a:t>
            </a:r>
            <a:r>
              <a:rPr lang="ru-RU" dirty="0" smtClean="0"/>
              <a:t>. Заочная форма обучения»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ДО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652"/>
            <a:ext cx="9144000" cy="41350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ДО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9419"/>
            <a:ext cx="9144000" cy="51435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0198" y="141370"/>
            <a:ext cx="7772400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Arial"/>
              </a:rPr>
              <a:t>Отправить сообщение преподавателю можно в личном кабинете</a:t>
            </a:r>
            <a:endParaRPr kumimoji="0" lang="ru-RU" sz="2000" b="1" i="0" u="none" strike="noStrike" kern="0" cap="all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rotWithShape="0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ДО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9419"/>
            <a:ext cx="9144000" cy="51435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0198" y="141370"/>
            <a:ext cx="7772400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Arial"/>
              </a:rPr>
              <a:t>Отправить сообщение преподавателю можно в личном кабинете</a:t>
            </a:r>
            <a:endParaRPr kumimoji="0" lang="ru-RU" sz="2000" b="1" i="0" u="none" strike="noStrike" kern="0" cap="all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rotWithShape="0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06" y="923826"/>
            <a:ext cx="7993904" cy="596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0198" y="141370"/>
            <a:ext cx="7772400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all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rotWithShape="0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988500" y="914400"/>
            <a:ext cx="2281287" cy="5844065"/>
          </a:xfrm>
          <a:prstGeom prst="straightConnector1">
            <a:avLst/>
          </a:prstGeom>
          <a:noFill/>
          <a:ln w="25400" cap="flat">
            <a:solidFill>
              <a:srgbClr val="C00000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1156356" y="0"/>
            <a:ext cx="7772400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Arial"/>
              </a:rPr>
              <a:t>Выбираем собеседника и пишем сообщение</a:t>
            </a:r>
            <a:endParaRPr kumimoji="0" lang="ru-RU" sz="2000" b="1" i="0" u="none" strike="noStrike" kern="0" cap="all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rotWithShape="0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932495" y="914400"/>
            <a:ext cx="1434649" cy="2269864"/>
          </a:xfrm>
          <a:prstGeom prst="straightConnector1">
            <a:avLst/>
          </a:prstGeom>
          <a:noFill/>
          <a:ln w="25400" cap="flat">
            <a:solidFill>
              <a:srgbClr val="C00000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879001" y="923826"/>
            <a:ext cx="1285592" cy="5719240"/>
          </a:xfrm>
          <a:prstGeom prst="straightConnector1">
            <a:avLst/>
          </a:prstGeom>
          <a:noFill/>
          <a:ln w="25400" cap="flat">
            <a:solidFill>
              <a:srgbClr val="C00000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СибГИУ">
  <a:themeElements>
    <a:clrScheme name="СибГИУ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СибГИУ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СибГИУ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СибГИУ">
  <a:themeElements>
    <a:clrScheme name="СибГИУ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СибГИУ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СибГИУ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108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СибГИУ</vt:lpstr>
      <vt:lpstr>Авторизация в СДО СВГУ</vt:lpstr>
      <vt:lpstr>Авторизация в СДО СВГУ  и гостевой вход</vt:lpstr>
      <vt:lpstr>Главная страница авторизованного пользователя</vt:lpstr>
      <vt:lpstr>Слайд 4</vt:lpstr>
      <vt:lpstr>Слайд 5</vt:lpstr>
      <vt:lpstr>Актуальная информация и объявления для студентов ЗФО в курсе «Удаленка. Заочная форма обучения»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курсов в СДО Moodle</dc:title>
  <dc:creator>СудаковАВ</dc:creator>
  <cp:lastModifiedBy>Шаповалова</cp:lastModifiedBy>
  <cp:revision>17</cp:revision>
  <dcterms:modified xsi:type="dcterms:W3CDTF">2021-11-11T04:42:20Z</dcterms:modified>
</cp:coreProperties>
</file>