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5" r:id="rId8"/>
    <p:sldId id="266" r:id="rId9"/>
    <p:sldId id="267" r:id="rId10"/>
    <p:sldId id="268" r:id="rId11"/>
    <p:sldId id="269" r:id="rId12"/>
    <p:sldId id="264" r:id="rId13"/>
    <p:sldId id="262" r:id="rId14"/>
    <p:sldId id="260" r:id="rId15"/>
    <p:sldId id="273" r:id="rId16"/>
    <p:sldId id="277" r:id="rId17"/>
    <p:sldId id="278" r:id="rId18"/>
    <p:sldId id="276" r:id="rId19"/>
    <p:sldId id="275" r:id="rId20"/>
    <p:sldId id="272" r:id="rId21"/>
    <p:sldId id="282" r:id="rId22"/>
    <p:sldId id="284" r:id="rId23"/>
    <p:sldId id="283" r:id="rId24"/>
    <p:sldId id="274" r:id="rId25"/>
    <p:sldId id="285" r:id="rId26"/>
    <p:sldId id="286" r:id="rId27"/>
    <p:sldId id="280" r:id="rId28"/>
    <p:sldId id="287" r:id="rId29"/>
    <p:sldId id="288" r:id="rId30"/>
    <p:sldId id="281" r:id="rId31"/>
    <p:sldId id="289" r:id="rId32"/>
    <p:sldId id="290" r:id="rId33"/>
    <p:sldId id="291" r:id="rId34"/>
    <p:sldId id="271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44" y="14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43B405-EC93-0F0E-7CE5-4A045B9D62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ED35737-F05B-13D5-6DF9-7F08931E79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7CC29D-7B06-A37F-5EA5-5B90DF4E3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E02D0-B9D6-4C88-9320-F6B47F4930F0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B5AB9B-3D32-BF2D-E4F1-CBC279064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035207-4439-7FB6-84A6-EC5BE0B10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EE82C-7624-4479-B4DD-87F9A625F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725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9AFC38-B7C2-81AB-F8DD-65BB50991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0A4A77-0F2E-A014-148E-A1C89F6172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1D3F64-5E5E-1C14-0962-EF24D5DE6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E02D0-B9D6-4C88-9320-F6B47F4930F0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BA7E95-D62E-2DBE-3E9A-5DF124622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30C99C-4227-26FE-B6A9-0AE207A89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EE82C-7624-4479-B4DD-87F9A625F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501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8FE8D-99D0-6E88-0DB6-3B579651E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C66AF5-2B4C-971C-9559-7C57BE423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C0A09B-CC08-D89A-7F2F-A09EE9C0B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E02D0-B9D6-4C88-9320-F6B47F4930F0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69B1DF-B863-5ACE-1786-15E17429E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248D2C-E0B0-A1B6-BC66-DAB436B5F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EE82C-7624-4479-B4DD-87F9A625F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357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862A09-B947-0D89-B787-68437C6AC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4E82F6-8D3B-E2CA-1329-0F0E6113E3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977108-ED3D-C148-813B-E7583B30D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7804A4A-4FEE-57DE-C935-45DB084B3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E02D0-B9D6-4C88-9320-F6B47F4930F0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CCA1C4-EE0D-01CE-1CE6-36596694A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F4CA20-3C6F-6AB6-E585-F7C12B3FC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EE82C-7624-4479-B4DD-87F9A625F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744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F6C7A-64FA-D978-2E8B-BB004184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87782E-4A46-58E3-2FBC-8A68B41D8E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3691121-AF5E-98E1-F2FB-5E10C28DDD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5FFCEAE-F116-BF94-89B0-5ED5A33366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81ED9F5-0647-AA92-4F12-372D7A0D1A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15858B1-C3F2-DC43-2187-85F832199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E02D0-B9D6-4C88-9320-F6B47F4930F0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66F7850-6474-B0AA-559A-15DA40217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2A0819-1437-313B-C54E-ADFFEFB61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EE82C-7624-4479-B4DD-87F9A625F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289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8FF27-22A8-42D8-BDB4-63965DB19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D20995E-E3E3-029F-EBE7-E93043CA2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E02D0-B9D6-4C88-9320-F6B47F4930F0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10190B9-C7EA-6218-49D0-FD1A22BA7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968FE6A-DF92-5E21-5E97-CAA9FF67C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EE82C-7624-4479-B4DD-87F9A625F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234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4FE2BCD-F396-9C6C-7098-6DC894B0F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E02D0-B9D6-4C88-9320-F6B47F4930F0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E4FA5A3-C2A4-0207-B3A9-486421099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0D7223A-E856-4202-1A0A-94F31CCBF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EE82C-7624-4479-B4DD-87F9A625F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772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CBDD58-12A7-8D25-CC05-D79EB6AC8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32E6C4-247D-EE22-A2A7-F94F33523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6DD1E42-8A28-6351-9B50-1A584B800F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6B9D739-96D9-490A-AC3A-52AAFD540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E02D0-B9D6-4C88-9320-F6B47F4930F0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EC62487-D838-D507-2361-AF6B085C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B2B003-CC23-A76E-1A86-D57D87CB3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EE82C-7624-4479-B4DD-87F9A625F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781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0F7A5D-AA89-3D28-C0DB-86F4DCE7E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D83496D-8CEB-8EFC-27E7-1690EA370D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3904F4-D6CA-4985-B612-A4923B5B5E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500ECA-8DF4-6804-098F-9435348E6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E02D0-B9D6-4C88-9320-F6B47F4930F0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12AF56-48FC-D730-6E88-0D65FEC30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5E2C44-C99E-269D-254D-D1022413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EE82C-7624-4479-B4DD-87F9A625F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838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9779C-7A2B-DA39-9430-EE3D0D70D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ACF315E-62AD-03A5-EA0B-7E7EBB920F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43CAF9-A990-4A43-5454-4202ADFA2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E02D0-B9D6-4C88-9320-F6B47F4930F0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50A19A-5ACB-07FD-B845-559800CB0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CDBCB9-B997-7D5A-9486-75E300F7D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EE82C-7624-4479-B4DD-87F9A625F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410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98D7C53-0BCC-D561-056E-0241C284CB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553FC1C-65A3-D8E7-8B7C-DE0C4237AD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BCD166-02AE-A2D0-0B2F-A66E990C4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E02D0-B9D6-4C88-9320-F6B47F4930F0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4467C9-E48C-E8AD-4718-5C9E28DA1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5296CC-8006-76BF-32D8-D68FEB274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EE82C-7624-4479-B4DD-87F9A625F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518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AEAFE5-85C3-D49D-BAB7-A4AFC675D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930432-3AFE-3760-070A-913563A65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6B1FD5-7E77-1A08-316F-A78C44C070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E02D0-B9D6-4C88-9320-F6B47F4930F0}" type="datetimeFigureOut">
              <a:rPr lang="ru-RU" smtClean="0"/>
              <a:t>10.09.2025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79EAC4-730F-4141-EDCC-97B5F87555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C018F9-C055-20C7-1B22-B1D4A0B0C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EE82C-7624-4479-B4DD-87F9A625F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38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7B7702-27A9-A9A1-D994-961D62CA6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562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659096-BC6F-03D4-AE9D-74F8557C0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566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A6F100-491C-3F3E-8C11-85D2F4354D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660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54E9244-FAEF-0BA1-2122-D167CF82F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879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CE1347-6389-4BF6-C8EA-639EC2296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028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04AC4F-E2F8-3EB7-C8DD-B8E654B06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169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453A3D-56E8-1875-99D1-F2A009791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63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B2379D-389E-1110-33DD-792CB7A15F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205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F4D54F-82FB-9313-EE26-6DFAA3C377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480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45BB8A-A7FB-CB18-CF52-4F5A976AC1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762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8E3BDE-7ED4-FC27-BD8C-5042DF308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63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710D75-048D-0B08-B54E-1409A809BC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736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04B543-F35C-028C-B80A-8EA6B5ED01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668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44AAAF-CF45-AF10-EF8D-61EA15BB26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01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215C23-1323-6A12-CFD9-3D3652B313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769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31A2AA-11DC-8A51-B9EC-30A11711B6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237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AF47C6-A1DA-AEDF-4006-A69B9D0FBD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485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58F3CA-78B5-C0EB-367B-ADE83A950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804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EAAECB-BDC5-635C-013F-AB2E942B9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161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A65C9F-16EE-A4D4-BBB5-2E26E8E93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805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3FE201-CD88-BA2C-F20A-A0919FB6D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0787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FB4A31-C319-8524-DAE5-A68D9E0F8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606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4C7993-9E46-A1C1-A699-A6EB8E15D8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755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F9C1F1-2D20-CF23-EAF5-8196FBD79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946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A1C709-2DC6-C0FD-A65D-10541CB7C3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7454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AC387B-A570-50FC-DF03-2C63D28E0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103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714F3B-A35F-8637-2F33-335AED89E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035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5833B68-1234-1566-CD94-158F5DDC7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8510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0CF32-795E-9E67-ED40-B9C191198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6490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72A490-CC8F-645F-A6EC-B7054B442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185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2520D9-465F-47CB-68AE-CA392C2C43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5146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4652C2-A875-F5E0-79AC-B2F92CE933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1919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25DD3B9-50A2-8174-82EA-73611B59B1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098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F109BE-2C43-015C-3510-A913745B4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7273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PresentationFormat>Широкоэкранный</PresentationFormat>
  <Paragraphs>0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2025-09-09T12:50:20Z</dcterms:created>
  <dcterms:modified xsi:type="dcterms:W3CDTF">2025-09-10T05:19:49Z</dcterms:modified>
</cp:coreProperties>
</file>