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62" r:id="rId14"/>
    <p:sldId id="260" r:id="rId15"/>
    <p:sldId id="273" r:id="rId16"/>
    <p:sldId id="277" r:id="rId17"/>
    <p:sldId id="278" r:id="rId18"/>
    <p:sldId id="276" r:id="rId19"/>
    <p:sldId id="275" r:id="rId20"/>
    <p:sldId id="272" r:id="rId21"/>
    <p:sldId id="282" r:id="rId22"/>
    <p:sldId id="284" r:id="rId23"/>
    <p:sldId id="283" r:id="rId24"/>
    <p:sldId id="274" r:id="rId25"/>
    <p:sldId id="285" r:id="rId26"/>
    <p:sldId id="286" r:id="rId27"/>
    <p:sldId id="280" r:id="rId28"/>
    <p:sldId id="287" r:id="rId29"/>
    <p:sldId id="288" r:id="rId30"/>
    <p:sldId id="281" r:id="rId31"/>
    <p:sldId id="289" r:id="rId32"/>
    <p:sldId id="290" r:id="rId33"/>
    <p:sldId id="291" r:id="rId34"/>
    <p:sldId id="27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B405-EC93-0F0E-7CE5-4A045B9D6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D35737-F05B-13D5-6DF9-7F08931E7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CC29D-7B06-A37F-5EA5-5B90DF4E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5AB9B-3D32-BF2D-E4F1-CBC27906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35207-4439-7FB6-84A6-EC5BE0B1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2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9779C-7A2B-DA39-9430-EE3D0D70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F315E-62AD-03A5-EA0B-7E7EBB920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3CAF9-A990-4A43-5454-4202ADFA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0A19A-5ACB-07FD-B845-559800CB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DBCB9-B997-7D5A-9486-75E300F7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8D7C53-0BCC-D561-056E-0241C284C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53FC1C-65A3-D8E7-8B7C-DE0C4237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CD166-02AE-A2D0-0B2F-A66E990C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467C9-E48C-E8AD-4718-5C9E28DA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296CC-8006-76BF-32D8-D68FEB27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1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AFC38-B7C2-81AB-F8DD-65BB5099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A4A77-0F2E-A014-148E-A1C89F61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D3F64-5E5E-1C14-0962-EF24D5D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A7E95-D62E-2DBE-3E9A-5DF12462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0C99C-4227-26FE-B6A9-0AE207A8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0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8FE8D-99D0-6E88-0DB6-3B579651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C66AF5-2B4C-971C-9559-7C57BE423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0A09B-CC08-D89A-7F2F-A09EE9C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9B1DF-B863-5ACE-1786-15E17429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48D2C-E0B0-A1B6-BC66-DAB436B5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5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62A09-B947-0D89-B787-68437C6A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E82F6-8D3B-E2CA-1329-0F0E6113E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977108-ED3D-C148-813B-E7583B30D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804A4A-4FEE-57DE-C935-45DB084B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CA1C4-EE0D-01CE-1CE6-36596694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F4CA20-3C6F-6AB6-E585-F7C12B3F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F6C7A-64FA-D978-2E8B-BB004184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87782E-4A46-58E3-2FBC-8A68B41D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691121-AF5E-98E1-F2FB-5E10C28DD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FFCEAE-F116-BF94-89B0-5ED5A3336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1ED9F5-0647-AA92-4F12-372D7A0D1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58B1-C3F2-DC43-2187-85F83219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6F7850-6474-B0AA-559A-15DA40217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2A0819-1437-313B-C54E-ADFFEFB6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8FF27-22A8-42D8-BDB4-63965DB1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20995E-E3E3-029F-EBE7-E93043CA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0190B9-C7EA-6218-49D0-FD1A22BA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8FE6A-DF92-5E21-5E97-CAA9FF67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3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FE2BCD-F396-9C6C-7098-6DC894B0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4FA5A3-C2A4-0207-B3A9-48642109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7223A-E856-4202-1A0A-94F31CCB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DD58-12A7-8D25-CC05-D79EB6AC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2E6C4-247D-EE22-A2A7-F94F3352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DD1E42-8A28-6351-9B50-1A584B80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9D739-96D9-490A-AC3A-52AAFD54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62487-D838-D507-2361-AF6B085C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2B003-CC23-A76E-1A86-D57D87CB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F7A5D-AA89-3D28-C0DB-86F4DCE7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83496D-8CEB-8EFC-27E7-1690EA370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3904F4-D6CA-4985-B612-A4923B5B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00ECA-8DF4-6804-098F-9435348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2AF56-48FC-D730-6E88-0D65FEC3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E2C44-C99E-269D-254D-D102241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3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EAFE5-85C3-D49D-BAB7-A4AFC675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30432-3AFE-3760-070A-913563A65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B1FD5-7E77-1A08-316F-A78C44C07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02D0-B9D6-4C88-9320-F6B47F4930F0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9EAC4-730F-4141-EDCC-97B5F8755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018F9-C055-20C7-1B22-B1D4A0B0C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E82C-7624-4479-B4DD-87F9A625F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B7702-27A9-A9A1-D994-961D62CA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5BB8A-A7FB-CB18-CF52-4F5A976AC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8E3BDE-7ED4-FC27-BD8C-5042DF30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710D75-048D-0B08-B54E-1409A809B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4B543-F35C-028C-B80A-8EA6B5ED0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4AAAF-CF45-AF10-EF8D-61EA15BB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15C23-1323-6A12-CFD9-3D3652B3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31A2AA-11DC-8A51-B9EC-30A11711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F47C6-A1DA-AEDF-4006-A69B9D0F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8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8F3CA-78B5-C0EB-367B-ADE83A95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0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AAECB-BDC5-635C-013F-AB2E942B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59096-BC6F-03D4-AE9D-74F8557C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65C9F-16EE-A4D4-BBB5-2E26E8E9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3FE201-CD88-BA2C-F20A-A0919FB6D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B4A31-C319-8524-DAE5-A68D9E0F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C7993-9E46-A1C1-A699-A6EB8E15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9C1F1-2D20-CF23-EAF5-8196FBD7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1C709-2DC6-C0FD-A65D-10541CB7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C387B-A570-50FC-DF03-2C63D28E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14F3B-A35F-8637-2F33-335AED89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33B68-1234-1566-CD94-158F5DDC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0CF32-795E-9E67-ED40-B9C19119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6F100-491C-3F3E-8C11-85D2F4354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0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72A490-CC8F-645F-A6EC-B7054B442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8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2520D9-465F-47CB-68AE-CA392C2C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14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652C2-A875-F5E0-79AC-B2F92CE9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1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DD3B9-50A2-8174-82EA-73611B59B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F109BE-2C43-015C-3510-A913745B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2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E9244-FAEF-0BA1-2122-D167CF82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E1347-6389-4BF6-C8EA-639EC229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4AC4F-E2F8-3EB7-C8DD-B8E654B0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53A3D-56E8-1875-99D1-F2A00979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2379D-389E-1110-33DD-792CB7A1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4D54F-82FB-9313-EE26-6DFAA3C3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80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Широкоэкранный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2025-09-09T12:50:20Z</dcterms:created>
  <dcterms:modified xsi:type="dcterms:W3CDTF">2025-09-10T05:19:49Z</dcterms:modified>
</cp:coreProperties>
</file>