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17804">
              <a:lnSpc>
                <a:spcPts val="276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17804">
              <a:lnSpc>
                <a:spcPts val="276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17804">
              <a:lnSpc>
                <a:spcPts val="276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17804">
              <a:lnSpc>
                <a:spcPts val="276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17804">
              <a:lnSpc>
                <a:spcPts val="276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0219" y="186893"/>
            <a:ext cx="804164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1204036"/>
            <a:ext cx="8404860" cy="3538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97342" y="6380327"/>
            <a:ext cx="449071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17804">
              <a:lnSpc>
                <a:spcPts val="276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4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544" y="795273"/>
            <a:ext cx="754634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Программно-</a:t>
            </a:r>
            <a:r>
              <a:rPr sz="4000" dirty="0"/>
              <a:t>аппаратные</a:t>
            </a:r>
            <a:r>
              <a:rPr sz="4000" spc="-110" dirty="0"/>
              <a:t> </a:t>
            </a:r>
            <a:r>
              <a:rPr sz="4000" spc="-10" dirty="0"/>
              <a:t>средства </a:t>
            </a:r>
            <a:r>
              <a:rPr sz="4000" dirty="0"/>
              <a:t>обеспечения</a:t>
            </a:r>
            <a:r>
              <a:rPr sz="4000" spc="-70" dirty="0"/>
              <a:t> </a:t>
            </a:r>
            <a:r>
              <a:rPr sz="4000" spc="-10" dirty="0"/>
              <a:t>информационной безопасности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774317" y="3234308"/>
            <a:ext cx="5658485" cy="2812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0325" algn="ctr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Лекция</a:t>
            </a:r>
            <a:r>
              <a:rPr sz="4000" spc="-6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№</a:t>
            </a:r>
            <a:r>
              <a:rPr sz="4000" spc="-50" dirty="0">
                <a:latin typeface="Calibri"/>
                <a:cs typeface="Calibri"/>
              </a:rPr>
              <a:t> </a:t>
            </a:r>
            <a:r>
              <a:rPr lang="ru-RU" sz="4000" spc="-50" dirty="0" smtClean="0">
                <a:latin typeface="Calibri"/>
                <a:cs typeface="Calibri"/>
              </a:rPr>
              <a:t>3</a:t>
            </a:r>
            <a:endParaRPr sz="4000" dirty="0">
              <a:latin typeface="Calibri"/>
              <a:cs typeface="Calibri"/>
            </a:endParaRPr>
          </a:p>
          <a:p>
            <a:pPr marL="12700" marR="5080" indent="-635" algn="ctr">
              <a:lnSpc>
                <a:spcPct val="90000"/>
              </a:lnSpc>
              <a:spcBef>
                <a:spcPts val="4185"/>
              </a:spcBef>
            </a:pPr>
            <a:r>
              <a:rPr sz="3000" dirty="0">
                <a:latin typeface="Calibri"/>
                <a:cs typeface="Calibri"/>
              </a:rPr>
              <a:t>Современные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программно- </a:t>
            </a:r>
            <a:r>
              <a:rPr sz="3000" dirty="0">
                <a:latin typeface="Calibri"/>
                <a:cs typeface="Calibri"/>
              </a:rPr>
              <a:t>аппаратные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средства</a:t>
            </a:r>
            <a:r>
              <a:rPr sz="3000" spc="-1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обеспечения </a:t>
            </a:r>
            <a:r>
              <a:rPr sz="3000" dirty="0">
                <a:latin typeface="Calibri"/>
                <a:cs typeface="Calibri"/>
              </a:rPr>
              <a:t>информационной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безопасности.</a:t>
            </a:r>
            <a:endParaRPr sz="3000" dirty="0">
              <a:latin typeface="Calibri"/>
              <a:cs typeface="Calibri"/>
            </a:endParaRPr>
          </a:p>
          <a:p>
            <a:pPr marL="635" algn="ctr">
              <a:lnSpc>
                <a:spcPts val="3240"/>
              </a:lnSpc>
            </a:pPr>
            <a:r>
              <a:rPr sz="3000" dirty="0">
                <a:latin typeface="Calibri"/>
                <a:cs typeface="Calibri"/>
              </a:rPr>
              <a:t>Часть</a:t>
            </a:r>
            <a:r>
              <a:rPr sz="3000" spc="-50" dirty="0">
                <a:latin typeface="Calibri"/>
                <a:cs typeface="Calibri"/>
              </a:rPr>
              <a:t> 1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7540">
              <a:lnSpc>
                <a:spcPct val="100000"/>
              </a:lnSpc>
              <a:spcBef>
                <a:spcPts val="105"/>
              </a:spcBef>
            </a:pPr>
            <a:r>
              <a:rPr dirty="0"/>
              <a:t>Возможности</a:t>
            </a:r>
            <a:r>
              <a:rPr spc="-70" dirty="0"/>
              <a:t> </a:t>
            </a:r>
            <a:r>
              <a:rPr dirty="0"/>
              <a:t>ПАК</a:t>
            </a:r>
            <a:r>
              <a:rPr spc="-45" dirty="0"/>
              <a:t> </a:t>
            </a:r>
            <a:r>
              <a:rPr spc="-10" dirty="0"/>
              <a:t>«Соболь»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788352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540510" indent="-343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Идентификация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аутентификация пользователей</a:t>
            </a:r>
            <a:endParaRPr sz="3200">
              <a:latin typeface="Calibri"/>
              <a:cs typeface="Calibri"/>
            </a:endParaRPr>
          </a:p>
          <a:p>
            <a:pPr marL="355600" marR="1211580" indent="-34353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Блокировка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загрузки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ОС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съемных носителей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Регистрация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попыток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доступа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ПЭВМ</a:t>
            </a:r>
            <a:endParaRPr sz="3200">
              <a:latin typeface="Calibri"/>
              <a:cs typeface="Calibri"/>
            </a:endParaRPr>
          </a:p>
          <a:p>
            <a:pPr marL="355600" marR="149225" indent="-34353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Контроль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целостности</a:t>
            </a:r>
            <a:r>
              <a:rPr sz="3200" spc="-1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системного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реестра Windows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Контроль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целостности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программной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среды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Контроль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конфигурации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-82803"/>
            <a:ext cx="74898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9950" marR="5080" indent="-2127885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Идентификация</a:t>
            </a:r>
            <a:r>
              <a:rPr sz="4000" spc="-85" dirty="0"/>
              <a:t> </a:t>
            </a:r>
            <a:r>
              <a:rPr sz="4000" dirty="0"/>
              <a:t>и</a:t>
            </a:r>
            <a:r>
              <a:rPr sz="4000" spc="-75" dirty="0"/>
              <a:t> </a:t>
            </a:r>
            <a:r>
              <a:rPr sz="4000" spc="-10" dirty="0"/>
              <a:t>аутентификация пользователей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30200" y="1200988"/>
            <a:ext cx="8025130" cy="4017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В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качестве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персональных</a:t>
            </a:r>
            <a:endParaRPr sz="36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3600" spc="-10" dirty="0">
                <a:latin typeface="Calibri"/>
                <a:cs typeface="Calibri"/>
              </a:rPr>
              <a:t>идентификаторов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пользователей</a:t>
            </a:r>
            <a:r>
              <a:rPr sz="3600" spc="-1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могут </a:t>
            </a:r>
            <a:r>
              <a:rPr sz="3600" dirty="0">
                <a:latin typeface="Calibri"/>
                <a:cs typeface="Calibri"/>
              </a:rPr>
              <a:t>применяться: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iButton</a:t>
            </a:r>
            <a:endParaRPr sz="36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800"/>
              </a:spcBef>
              <a:buFont typeface="Microsoft Sans Serif"/>
              <a:buChar char="–"/>
              <a:tabLst>
                <a:tab pos="755650" algn="l"/>
              </a:tabLst>
            </a:pPr>
            <a:r>
              <a:rPr sz="3200" spc="-60" dirty="0">
                <a:latin typeface="Calibri"/>
                <a:cs typeface="Calibri"/>
              </a:rPr>
              <a:t>eToken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eToken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(Java)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70"/>
              </a:spcBef>
              <a:buFont typeface="Microsoft Sans Serif"/>
              <a:buChar char="–"/>
              <a:tabLst>
                <a:tab pos="755650" algn="l"/>
              </a:tabLst>
            </a:pPr>
            <a:r>
              <a:rPr sz="3200" spc="-10" dirty="0">
                <a:latin typeface="Calibri"/>
                <a:cs typeface="Calibri"/>
              </a:rPr>
              <a:t>Rutoken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70"/>
              </a:spcBef>
              <a:buFont typeface="Microsoft Sans Serif"/>
              <a:buChar char="–"/>
              <a:tabLst>
                <a:tab pos="755650" algn="l"/>
              </a:tabLst>
            </a:pPr>
            <a:r>
              <a:rPr sz="3200" dirty="0">
                <a:latin typeface="Calibri"/>
                <a:cs typeface="Calibri"/>
              </a:rPr>
              <a:t>iKey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2032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70"/>
              </a:spcBef>
              <a:buFont typeface="Microsoft Sans Serif"/>
              <a:buChar char="–"/>
              <a:tabLst>
                <a:tab pos="755650" algn="l"/>
              </a:tabLst>
            </a:pPr>
            <a:r>
              <a:rPr sz="3200" spc="-25" dirty="0">
                <a:latin typeface="Calibri"/>
                <a:cs typeface="Calibri"/>
              </a:rPr>
              <a:t>Смарт-</a:t>
            </a:r>
            <a:r>
              <a:rPr sz="3200" dirty="0">
                <a:latin typeface="Calibri"/>
                <a:cs typeface="Calibri"/>
              </a:rPr>
              <a:t>карты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eToken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PRO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243" y="3933063"/>
            <a:ext cx="2162175" cy="15144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895" y="-82803"/>
            <a:ext cx="78898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20035" marR="5080" indent="-280797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Блокировка</a:t>
            </a:r>
            <a:r>
              <a:rPr sz="4000" spc="-114" dirty="0"/>
              <a:t> </a:t>
            </a:r>
            <a:r>
              <a:rPr sz="4000" dirty="0"/>
              <a:t>загрузки</a:t>
            </a:r>
            <a:r>
              <a:rPr sz="4000" spc="-114" dirty="0"/>
              <a:t> </a:t>
            </a:r>
            <a:r>
              <a:rPr sz="4000" dirty="0"/>
              <a:t>ОС</a:t>
            </a:r>
            <a:r>
              <a:rPr sz="4000" spc="-95" dirty="0"/>
              <a:t> </a:t>
            </a:r>
            <a:r>
              <a:rPr sz="4000" dirty="0"/>
              <a:t>со</a:t>
            </a:r>
            <a:r>
              <a:rPr sz="4000" spc="-114" dirty="0"/>
              <a:t> </a:t>
            </a:r>
            <a:r>
              <a:rPr sz="4000" spc="-10" dirty="0"/>
              <a:t>съемных носителей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dirty="0"/>
              <a:t>После</a:t>
            </a:r>
            <a:r>
              <a:rPr spc="-70" dirty="0"/>
              <a:t> </a:t>
            </a:r>
            <a:r>
              <a:rPr dirty="0"/>
              <a:t>успешной</a:t>
            </a:r>
            <a:r>
              <a:rPr spc="-75" dirty="0"/>
              <a:t> </a:t>
            </a:r>
            <a:r>
              <a:rPr dirty="0"/>
              <a:t>загрузки</a:t>
            </a:r>
            <a:r>
              <a:rPr spc="-45" dirty="0"/>
              <a:t> </a:t>
            </a:r>
            <a:r>
              <a:rPr dirty="0"/>
              <a:t>штатной</a:t>
            </a:r>
            <a:r>
              <a:rPr spc="-55" dirty="0"/>
              <a:t> </a:t>
            </a:r>
            <a:r>
              <a:rPr dirty="0"/>
              <a:t>копии</a:t>
            </a:r>
            <a:r>
              <a:rPr spc="-70" dirty="0"/>
              <a:t> </a:t>
            </a:r>
            <a:r>
              <a:rPr spc="-25" dirty="0"/>
              <a:t>ОС </a:t>
            </a:r>
            <a:r>
              <a:rPr dirty="0"/>
              <a:t>доступ</a:t>
            </a:r>
            <a:r>
              <a:rPr spc="-70" dirty="0"/>
              <a:t> </a:t>
            </a:r>
            <a:r>
              <a:rPr dirty="0"/>
              <a:t>к</a:t>
            </a:r>
            <a:r>
              <a:rPr spc="-50" dirty="0"/>
              <a:t> </a:t>
            </a:r>
            <a:r>
              <a:rPr dirty="0"/>
              <a:t>этим</a:t>
            </a:r>
            <a:r>
              <a:rPr spc="-75" dirty="0"/>
              <a:t> </a:t>
            </a:r>
            <a:r>
              <a:rPr dirty="0"/>
              <a:t>устройствам</a:t>
            </a:r>
            <a:r>
              <a:rPr spc="-60" dirty="0"/>
              <a:t> </a:t>
            </a:r>
            <a:r>
              <a:rPr spc="-10" dirty="0"/>
              <a:t>восстанавливается.</a:t>
            </a:r>
          </a:p>
          <a:p>
            <a:pPr marL="355600" marR="220979" indent="-34353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dirty="0"/>
              <a:t>Запрет</a:t>
            </a:r>
            <a:r>
              <a:rPr spc="-70" dirty="0"/>
              <a:t> </a:t>
            </a:r>
            <a:r>
              <a:rPr dirty="0"/>
              <a:t>распространяется</a:t>
            </a:r>
            <a:r>
              <a:rPr spc="-90" dirty="0"/>
              <a:t> </a:t>
            </a:r>
            <a:r>
              <a:rPr dirty="0"/>
              <a:t>на</a:t>
            </a:r>
            <a:r>
              <a:rPr spc="-55" dirty="0"/>
              <a:t> </a:t>
            </a:r>
            <a:r>
              <a:rPr spc="-20" dirty="0"/>
              <a:t>всех </a:t>
            </a:r>
            <a:r>
              <a:rPr spc="-10" dirty="0"/>
              <a:t>пользователей</a:t>
            </a:r>
            <a:r>
              <a:rPr spc="-70" dirty="0"/>
              <a:t> </a:t>
            </a:r>
            <a:r>
              <a:rPr spc="-10" dirty="0"/>
              <a:t>компьютера,</a:t>
            </a:r>
            <a:r>
              <a:rPr spc="-55" dirty="0"/>
              <a:t> </a:t>
            </a:r>
            <a:r>
              <a:rPr dirty="0"/>
              <a:t>за</a:t>
            </a:r>
            <a:r>
              <a:rPr spc="-35" dirty="0"/>
              <a:t> </a:t>
            </a:r>
            <a:r>
              <a:rPr spc="-10" dirty="0"/>
              <a:t>исключением администратора.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3258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Сторожевой</a:t>
            </a:r>
            <a:r>
              <a:rPr spc="-170" dirty="0"/>
              <a:t> </a:t>
            </a:r>
            <a:r>
              <a:rPr spc="-10" dirty="0"/>
              <a:t>таймер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848360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Механизм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сторожевого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таймера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обеспечивает блокировку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доступа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компьютеру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при</a:t>
            </a:r>
            <a:endParaRPr sz="3200">
              <a:latin typeface="Calibri"/>
              <a:cs typeface="Calibri"/>
            </a:endParaRPr>
          </a:p>
          <a:p>
            <a:pPr marL="355600" marR="10922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условии,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что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после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включения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компьютера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и </a:t>
            </a:r>
            <a:r>
              <a:rPr sz="3200" dirty="0">
                <a:latin typeface="Calibri"/>
                <a:cs typeface="Calibri"/>
              </a:rPr>
              <a:t>по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истечении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заданного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интервала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времени </a:t>
            </a:r>
            <a:r>
              <a:rPr sz="3200" dirty="0">
                <a:latin typeface="Calibri"/>
                <a:cs typeface="Calibri"/>
              </a:rPr>
              <a:t>управление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не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передано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комплексу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«Соболь»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0488" y="-82803"/>
            <a:ext cx="67970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8915" marR="5080" indent="-273621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Регистрация</a:t>
            </a:r>
            <a:r>
              <a:rPr sz="4000" spc="-190" dirty="0"/>
              <a:t> </a:t>
            </a:r>
            <a:r>
              <a:rPr sz="4000" dirty="0"/>
              <a:t>попыток</a:t>
            </a:r>
            <a:r>
              <a:rPr sz="4000" spc="-175" dirty="0"/>
              <a:t> </a:t>
            </a:r>
            <a:r>
              <a:rPr sz="4000" dirty="0"/>
              <a:t>доступа</a:t>
            </a:r>
            <a:r>
              <a:rPr sz="4000" spc="-190" dirty="0"/>
              <a:t> </a:t>
            </a:r>
            <a:r>
              <a:rPr sz="4000" spc="-50" dirty="0"/>
              <a:t>к </a:t>
            </a:r>
            <a:r>
              <a:rPr sz="4000" spc="-20" dirty="0"/>
              <a:t>ПЭВМ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159840"/>
            <a:ext cx="7840980" cy="464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Электронный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замок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«Соболь»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осуществляет</a:t>
            </a:r>
            <a:endParaRPr sz="3000">
              <a:latin typeface="Calibri"/>
              <a:cs typeface="Calibri"/>
            </a:endParaRPr>
          </a:p>
          <a:p>
            <a:pPr marL="12700" marR="215265">
              <a:lnSpc>
                <a:spcPts val="3240"/>
              </a:lnSpc>
              <a:spcBef>
                <a:spcPts val="229"/>
              </a:spcBef>
            </a:pPr>
            <a:r>
              <a:rPr sz="3000" dirty="0">
                <a:latin typeface="Calibri"/>
                <a:cs typeface="Calibri"/>
              </a:rPr>
              <a:t>ведение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системного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журнала,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записи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которого </a:t>
            </a:r>
            <a:r>
              <a:rPr sz="3000" dirty="0">
                <a:latin typeface="Calibri"/>
                <a:cs typeface="Calibri"/>
              </a:rPr>
              <a:t>хранятся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специальной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энергонезависимой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195"/>
              </a:lnSpc>
            </a:pPr>
            <a:r>
              <a:rPr sz="3000" spc="-10" dirty="0">
                <a:latin typeface="Calibri"/>
                <a:cs typeface="Calibri"/>
              </a:rPr>
              <a:t>памяти:</a:t>
            </a:r>
            <a:endParaRPr sz="3000">
              <a:latin typeface="Calibri"/>
              <a:cs typeface="Calibri"/>
            </a:endParaRPr>
          </a:p>
          <a:p>
            <a:pPr marL="386080" indent="-37338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386080" algn="l"/>
              </a:tabLst>
            </a:pPr>
            <a:r>
              <a:rPr sz="3000" dirty="0">
                <a:latin typeface="Calibri"/>
                <a:cs typeface="Calibri"/>
              </a:rPr>
              <a:t>факт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входа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пользователя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имя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пользователя;</a:t>
            </a:r>
            <a:endParaRPr sz="3000">
              <a:latin typeface="Calibri"/>
              <a:cs typeface="Calibri"/>
            </a:endParaRPr>
          </a:p>
          <a:p>
            <a:pPr marL="12700" marR="1141730" indent="373380">
              <a:lnSpc>
                <a:spcPts val="3240"/>
              </a:lnSpc>
              <a:spcBef>
                <a:spcPts val="765"/>
              </a:spcBef>
              <a:buAutoNum type="arabicPeriod"/>
              <a:tabLst>
                <a:tab pos="386080" algn="l"/>
              </a:tabLst>
            </a:pPr>
            <a:r>
              <a:rPr sz="3000" spc="-10" dirty="0">
                <a:latin typeface="Calibri"/>
                <a:cs typeface="Calibri"/>
              </a:rPr>
              <a:t>предъявление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незарегистрированного идентификатора;</a:t>
            </a:r>
            <a:endParaRPr sz="3000">
              <a:latin typeface="Calibri"/>
              <a:cs typeface="Calibri"/>
            </a:endParaRPr>
          </a:p>
          <a:p>
            <a:pPr marL="386080" indent="-373380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386080" algn="l"/>
              </a:tabLst>
            </a:pPr>
            <a:r>
              <a:rPr sz="3000" dirty="0">
                <a:latin typeface="Calibri"/>
                <a:cs typeface="Calibri"/>
              </a:rPr>
              <a:t>ввод</a:t>
            </a:r>
            <a:r>
              <a:rPr sz="3000" spc="-1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неправильного</a:t>
            </a:r>
            <a:r>
              <a:rPr sz="3000" spc="-1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пароля;</a:t>
            </a:r>
            <a:endParaRPr sz="3000">
              <a:latin typeface="Calibri"/>
              <a:cs typeface="Calibri"/>
            </a:endParaRPr>
          </a:p>
          <a:p>
            <a:pPr marL="386080" indent="-373380">
              <a:lnSpc>
                <a:spcPct val="100000"/>
              </a:lnSpc>
              <a:spcBef>
                <a:spcPts val="365"/>
              </a:spcBef>
              <a:buAutoNum type="arabicPeriod"/>
              <a:tabLst>
                <a:tab pos="386080" algn="l"/>
              </a:tabLst>
            </a:pPr>
            <a:r>
              <a:rPr sz="3000" dirty="0">
                <a:latin typeface="Calibri"/>
                <a:cs typeface="Calibri"/>
              </a:rPr>
              <a:t>превышение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числа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попыток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входа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систему;</a:t>
            </a:r>
            <a:endParaRPr sz="3000">
              <a:latin typeface="Calibri"/>
              <a:cs typeface="Calibri"/>
            </a:endParaRPr>
          </a:p>
          <a:p>
            <a:pPr marL="386080" indent="-37338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386080" algn="l"/>
              </a:tabLst>
            </a:pPr>
            <a:r>
              <a:rPr sz="3000" dirty="0">
                <a:latin typeface="Calibri"/>
                <a:cs typeface="Calibri"/>
              </a:rPr>
              <a:t>дата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время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регистрация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событий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НСД.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544" y="-82803"/>
            <a:ext cx="74244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9120" marR="5080" indent="-183705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Контроль</a:t>
            </a:r>
            <a:r>
              <a:rPr sz="4000" spc="-195" dirty="0"/>
              <a:t> </a:t>
            </a:r>
            <a:r>
              <a:rPr sz="4000" spc="-10" dirty="0"/>
              <a:t>целостности</a:t>
            </a:r>
            <a:r>
              <a:rPr sz="4000" spc="-185" dirty="0"/>
              <a:t> </a:t>
            </a:r>
            <a:r>
              <a:rPr sz="4000" spc="-10" dirty="0"/>
              <a:t>системного </a:t>
            </a:r>
            <a:r>
              <a:rPr sz="4000" dirty="0"/>
              <a:t>реестра</a:t>
            </a:r>
            <a:r>
              <a:rPr sz="4000" spc="-30" dirty="0"/>
              <a:t> </a:t>
            </a:r>
            <a:r>
              <a:rPr sz="4000" spc="-10" dirty="0"/>
              <a:t>Windows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8272780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Данная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возможность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позволяет контролировать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неизменность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системного </a:t>
            </a:r>
            <a:r>
              <a:rPr sz="3200" dirty="0">
                <a:latin typeface="Calibri"/>
                <a:cs typeface="Calibri"/>
              </a:rPr>
              <a:t>реестра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Windows,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что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существенно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повышает </a:t>
            </a:r>
            <a:r>
              <a:rPr sz="3200" dirty="0">
                <a:latin typeface="Calibri"/>
                <a:cs typeface="Calibri"/>
              </a:rPr>
              <a:t>защищённость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рабочих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станций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от</a:t>
            </a:r>
            <a:endParaRPr sz="3200">
              <a:latin typeface="Calibri"/>
              <a:cs typeface="Calibri"/>
            </a:endParaRPr>
          </a:p>
          <a:p>
            <a:pPr marL="355600" marR="94488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несанкционированных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действий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внутри </a:t>
            </a:r>
            <a:r>
              <a:rPr sz="3200" dirty="0">
                <a:latin typeface="Calibri"/>
                <a:cs typeface="Calibri"/>
              </a:rPr>
              <a:t>операционной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системы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463" y="-82803"/>
            <a:ext cx="79457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8825" marR="5080" indent="-328676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Контроль</a:t>
            </a:r>
            <a:r>
              <a:rPr sz="4000" spc="-195" dirty="0"/>
              <a:t> </a:t>
            </a:r>
            <a:r>
              <a:rPr sz="4000" spc="-10" dirty="0"/>
              <a:t>целостности</a:t>
            </a:r>
            <a:r>
              <a:rPr sz="4000" spc="-185" dirty="0"/>
              <a:t> </a:t>
            </a:r>
            <a:r>
              <a:rPr sz="4000" spc="-10" dirty="0"/>
              <a:t>программной среды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8248015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82270" indent="-343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Используемый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комплексе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"Соболь" </a:t>
            </a:r>
            <a:r>
              <a:rPr sz="3200" dirty="0">
                <a:latin typeface="Calibri"/>
                <a:cs typeface="Calibri"/>
              </a:rPr>
              <a:t>механизм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контроля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целостности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позволяет контролировать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неизменность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файлов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и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физических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секторов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жесткого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диска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до </a:t>
            </a:r>
            <a:r>
              <a:rPr sz="3200" dirty="0">
                <a:latin typeface="Calibri"/>
                <a:cs typeface="Calibri"/>
              </a:rPr>
              <a:t>загрузки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операционной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системы,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а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также </a:t>
            </a:r>
            <a:r>
              <a:rPr sz="3200" dirty="0">
                <a:latin typeface="Calibri"/>
                <a:cs typeface="Calibri"/>
              </a:rPr>
              <a:t>файловых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систем: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NTFS,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35" dirty="0">
                <a:latin typeface="Calibri"/>
                <a:cs typeface="Calibri"/>
              </a:rPr>
              <a:t>FAT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32,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35" dirty="0">
                <a:latin typeface="Calibri"/>
                <a:cs typeface="Calibri"/>
              </a:rPr>
              <a:t>FAT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16,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UFS, </a:t>
            </a:r>
            <a:r>
              <a:rPr sz="3200" dirty="0">
                <a:latin typeface="Calibri"/>
                <a:cs typeface="Calibri"/>
              </a:rPr>
              <a:t>UFS2,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EXT3,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EXT2,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EXT4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ОС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семейства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Linux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и </a:t>
            </a:r>
            <a:r>
              <a:rPr sz="3200" dirty="0">
                <a:latin typeface="Calibri"/>
                <a:cs typeface="Calibri"/>
              </a:rPr>
              <a:t>MS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Windows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4110">
              <a:lnSpc>
                <a:spcPct val="100000"/>
              </a:lnSpc>
              <a:spcBef>
                <a:spcPts val="105"/>
              </a:spcBef>
            </a:pPr>
            <a:r>
              <a:rPr dirty="0"/>
              <a:t>Контроль</a:t>
            </a:r>
            <a:r>
              <a:rPr spc="-190" dirty="0"/>
              <a:t> </a:t>
            </a:r>
            <a:r>
              <a:rPr spc="-10" dirty="0"/>
              <a:t>конфигурации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812292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Возможность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контролировать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неизменность </a:t>
            </a:r>
            <a:r>
              <a:rPr sz="3200" dirty="0">
                <a:latin typeface="Calibri"/>
                <a:cs typeface="Calibri"/>
              </a:rPr>
              <a:t>конфигурации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компьютера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PCI-</a:t>
            </a:r>
            <a:r>
              <a:rPr sz="3200" spc="-10" dirty="0">
                <a:latin typeface="Calibri"/>
                <a:cs typeface="Calibri"/>
              </a:rPr>
              <a:t>устройств, </a:t>
            </a:r>
            <a:r>
              <a:rPr sz="3200" dirty="0">
                <a:latin typeface="Calibri"/>
                <a:cs typeface="Calibri"/>
              </a:rPr>
              <a:t>ACPI,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SMBIOS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оперативной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памяти.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3" y="301002"/>
            <a:ext cx="9140676" cy="62293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093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Поддержка</a:t>
            </a:r>
            <a:r>
              <a:rPr spc="-105" dirty="0"/>
              <a:t> </a:t>
            </a:r>
            <a:r>
              <a:rPr dirty="0"/>
              <a:t>ОС</a:t>
            </a:r>
            <a:r>
              <a:rPr spc="-50" dirty="0"/>
              <a:t> </a:t>
            </a:r>
            <a:r>
              <a:rPr spc="-10" dirty="0"/>
              <a:t>Windows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114144"/>
            <a:ext cx="8321040" cy="47815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Windows</a:t>
            </a:r>
            <a:r>
              <a:rPr sz="3000" spc="-1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8/8.1;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Windows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7/7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x64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Edition;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Windows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Vista/Vista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x64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Edition;</a:t>
            </a:r>
            <a:endParaRPr sz="3000">
              <a:latin typeface="Calibri"/>
              <a:cs typeface="Calibri"/>
            </a:endParaRPr>
          </a:p>
          <a:p>
            <a:pPr marL="355600" marR="921385" indent="-343535">
              <a:lnSpc>
                <a:spcPts val="324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Windows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XP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Professional/XP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Professional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x64 </a:t>
            </a:r>
            <a:r>
              <a:rPr sz="3000" spc="-10" dirty="0">
                <a:latin typeface="Calibri"/>
                <a:cs typeface="Calibri"/>
              </a:rPr>
              <a:t>Edition;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Windows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Server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2012/Server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2012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R2;</a:t>
            </a:r>
            <a:endParaRPr sz="3000">
              <a:latin typeface="Calibri"/>
              <a:cs typeface="Calibri"/>
            </a:endParaRPr>
          </a:p>
          <a:p>
            <a:pPr marL="355600" marR="1940560" indent="-343535">
              <a:lnSpc>
                <a:spcPts val="324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Windows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Server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2008/Server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2008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x64 </a:t>
            </a:r>
            <a:r>
              <a:rPr sz="3000" dirty="0">
                <a:latin typeface="Calibri"/>
                <a:cs typeface="Calibri"/>
              </a:rPr>
              <a:t>Edition/Server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2008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R2;</a:t>
            </a:r>
            <a:endParaRPr sz="3000">
              <a:latin typeface="Calibri"/>
              <a:cs typeface="Calibri"/>
            </a:endParaRPr>
          </a:p>
          <a:p>
            <a:pPr marL="355600" marR="5080" indent="-343535">
              <a:lnSpc>
                <a:spcPts val="3240"/>
              </a:lnSpc>
              <a:spcBef>
                <a:spcPts val="72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Windows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Server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2003/Server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2003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x64 </a:t>
            </a:r>
            <a:r>
              <a:rPr sz="3000" dirty="0">
                <a:latin typeface="Calibri"/>
                <a:cs typeface="Calibri"/>
              </a:rPr>
              <a:t>Edition/Server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2003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R2/Server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2003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R2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x64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Edition.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074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План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107097"/>
            <a:ext cx="5712460" cy="178181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ПАК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“Соболь”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Установка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комплекса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“Соболь”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СЗИ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НСД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Аккорд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АМДЗ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2573" y="6291478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9639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Поддержка</a:t>
            </a:r>
            <a:r>
              <a:rPr spc="-105" dirty="0"/>
              <a:t> </a:t>
            </a:r>
            <a:r>
              <a:rPr dirty="0"/>
              <a:t>ОС</a:t>
            </a:r>
            <a:r>
              <a:rPr spc="-45" dirty="0"/>
              <a:t> </a:t>
            </a:r>
            <a:r>
              <a:rPr spc="-10" dirty="0"/>
              <a:t>Linux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126336"/>
            <a:ext cx="8317230" cy="50057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FreeBSD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6.2/6.3/7.2/8.2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МСВС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3.0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x86;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Альт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Линукс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СПТ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6.0.0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х86/х64;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Astra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Linux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Special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Edition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"Смоленск"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1.3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х64;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Astra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Linux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Common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Edition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"Орел"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1.9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х64;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CentOS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6.2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x64,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6.5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х86/х64;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Debian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6.0.3/7.6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x86/х64;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Mandriva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ROSA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Desktop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2011.0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x86/x64;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Red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Hat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Enterprise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Linux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6.0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x86/x64,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7.0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x64;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Ubuntu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14.04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45" dirty="0">
                <a:latin typeface="Calibri"/>
                <a:cs typeface="Calibri"/>
              </a:rPr>
              <a:t>LTS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Desktop/Server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x86/x64;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VMware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vSphere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ESXi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5.1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Update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1/5.1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Update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2/5.5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x64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5810">
              <a:lnSpc>
                <a:spcPct val="100000"/>
              </a:lnSpc>
              <a:spcBef>
                <a:spcPts val="105"/>
              </a:spcBef>
            </a:pPr>
            <a:r>
              <a:rPr dirty="0"/>
              <a:t>Достоинства</a:t>
            </a:r>
            <a:r>
              <a:rPr spc="-60" dirty="0"/>
              <a:t> </a:t>
            </a:r>
            <a:r>
              <a:rPr dirty="0"/>
              <a:t>ПАК</a:t>
            </a:r>
            <a:r>
              <a:rPr spc="-55" dirty="0"/>
              <a:t> </a:t>
            </a:r>
            <a:r>
              <a:rPr spc="-10" dirty="0"/>
              <a:t>«Соболь»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107134"/>
            <a:ext cx="8352790" cy="49034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Наличие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сертификатов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ФСБ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ФСТЭК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России.</a:t>
            </a:r>
            <a:endParaRPr sz="3200">
              <a:latin typeface="Calibri"/>
              <a:cs typeface="Calibri"/>
            </a:endParaRPr>
          </a:p>
          <a:p>
            <a:pPr marL="355600" marR="1670050" indent="-343535">
              <a:lnSpc>
                <a:spcPts val="3460"/>
              </a:lnSpc>
              <a:spcBef>
                <a:spcPts val="81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Защита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информации,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составляющей </a:t>
            </a:r>
            <a:r>
              <a:rPr sz="3200" dirty="0">
                <a:latin typeface="Calibri"/>
                <a:cs typeface="Calibri"/>
              </a:rPr>
              <a:t>государственную</a:t>
            </a:r>
            <a:r>
              <a:rPr sz="3200" spc="-1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тайну.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ts val="3460"/>
              </a:lnSpc>
              <a:spcBef>
                <a:spcPts val="76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Предоставление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ресурсов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построении прикладных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криптографических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приложений.</a:t>
            </a:r>
            <a:endParaRPr sz="3200">
              <a:latin typeface="Calibri"/>
              <a:cs typeface="Calibri"/>
            </a:endParaRPr>
          </a:p>
          <a:p>
            <a:pPr marL="355600" marR="2038350" indent="-343535">
              <a:lnSpc>
                <a:spcPts val="3460"/>
              </a:lnSpc>
              <a:spcBef>
                <a:spcPts val="76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Простота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установке,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настройке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и </a:t>
            </a:r>
            <a:r>
              <a:rPr sz="3200" spc="-10" dirty="0">
                <a:latin typeface="Calibri"/>
                <a:cs typeface="Calibri"/>
              </a:rPr>
              <a:t>эксплуатации.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650"/>
              </a:lnSpc>
              <a:spcBef>
                <a:spcPts val="33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Поддержка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64-</a:t>
            </a:r>
            <a:r>
              <a:rPr sz="3200" dirty="0">
                <a:latin typeface="Calibri"/>
                <a:cs typeface="Calibri"/>
              </a:rPr>
              <a:t>битных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ОС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Windows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(в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том</a:t>
            </a:r>
            <a:endParaRPr sz="3200">
              <a:latin typeface="Calibri"/>
              <a:cs typeface="Calibri"/>
            </a:endParaRPr>
          </a:p>
          <a:p>
            <a:pPr marL="355600" marR="128905">
              <a:lnSpc>
                <a:spcPts val="3460"/>
              </a:lnSpc>
              <a:spcBef>
                <a:spcPts val="240"/>
              </a:spcBef>
            </a:pPr>
            <a:r>
              <a:rPr sz="3200" dirty="0">
                <a:latin typeface="Calibri"/>
                <a:cs typeface="Calibri"/>
              </a:rPr>
              <a:t>числе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Windows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8.1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Windows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server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2012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R2)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10" dirty="0">
                <a:latin typeface="Calibri"/>
                <a:cs typeface="Calibri"/>
              </a:rPr>
              <a:t> Linux.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5810">
              <a:lnSpc>
                <a:spcPct val="100000"/>
              </a:lnSpc>
              <a:spcBef>
                <a:spcPts val="105"/>
              </a:spcBef>
            </a:pPr>
            <a:r>
              <a:rPr dirty="0"/>
              <a:t>Достоинства</a:t>
            </a:r>
            <a:r>
              <a:rPr spc="-60" dirty="0"/>
              <a:t> </a:t>
            </a:r>
            <a:r>
              <a:rPr dirty="0"/>
              <a:t>ПАК</a:t>
            </a:r>
            <a:r>
              <a:rPr spc="-55" dirty="0"/>
              <a:t> </a:t>
            </a:r>
            <a:r>
              <a:rPr spc="-10" dirty="0"/>
              <a:t>«Соболь»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114144"/>
            <a:ext cx="8197215" cy="51015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Поддержка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различных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типов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идентификаторов.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ts val="3420"/>
              </a:lnSpc>
              <a:spcBef>
                <a:spcPts val="36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spc="-30" dirty="0">
                <a:latin typeface="Calibri"/>
                <a:cs typeface="Calibri"/>
              </a:rPr>
              <a:t>Гибкий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выбор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форматов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исполнения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платы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(PCI,</a:t>
            </a:r>
            <a:endParaRPr sz="3000">
              <a:latin typeface="Calibri"/>
              <a:cs typeface="Calibri"/>
            </a:endParaRPr>
          </a:p>
          <a:p>
            <a:pPr marL="355600" marR="614680">
              <a:lnSpc>
                <a:spcPts val="3240"/>
              </a:lnSpc>
              <a:spcBef>
                <a:spcPts val="229"/>
              </a:spcBef>
            </a:pPr>
            <a:r>
              <a:rPr sz="3000" spc="-10" dirty="0">
                <a:latin typeface="Calibri"/>
                <a:cs typeface="Calibri"/>
              </a:rPr>
              <a:t>PCI-</a:t>
            </a:r>
            <a:r>
              <a:rPr sz="3000" dirty="0">
                <a:latin typeface="Calibri"/>
                <a:cs typeface="Calibri"/>
              </a:rPr>
              <a:t>E,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Mini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PCI-</a:t>
            </a:r>
            <a:r>
              <a:rPr sz="3000" dirty="0">
                <a:latin typeface="Calibri"/>
                <a:cs typeface="Calibri"/>
              </a:rPr>
              <a:t>E,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Mini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PCI-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Half)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вариантов комплектации.</a:t>
            </a:r>
            <a:endParaRPr sz="3000">
              <a:latin typeface="Calibri"/>
              <a:cs typeface="Calibri"/>
            </a:endParaRPr>
          </a:p>
          <a:p>
            <a:pPr marL="355600" marR="668020" indent="-343535">
              <a:lnSpc>
                <a:spcPts val="3240"/>
              </a:lnSpc>
              <a:spcBef>
                <a:spcPts val="72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Возможность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программной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инициализации комплекса.</a:t>
            </a:r>
            <a:endParaRPr sz="3000">
              <a:latin typeface="Calibri"/>
              <a:cs typeface="Calibri"/>
            </a:endParaRPr>
          </a:p>
          <a:p>
            <a:pPr marL="355600" marR="1075055" indent="-343535">
              <a:lnSpc>
                <a:spcPts val="3240"/>
              </a:lnSpc>
              <a:spcBef>
                <a:spcPts val="7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Поддержка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файловой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системы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EXT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4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ОС </a:t>
            </a:r>
            <a:r>
              <a:rPr sz="3000" dirty="0">
                <a:latin typeface="Calibri"/>
                <a:cs typeface="Calibri"/>
              </a:rPr>
              <a:t>семейства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Linux.</a:t>
            </a:r>
            <a:endParaRPr sz="3000">
              <a:latin typeface="Calibri"/>
              <a:cs typeface="Calibri"/>
            </a:endParaRPr>
          </a:p>
          <a:p>
            <a:pPr marL="355600" marR="1129665" indent="-343535">
              <a:lnSpc>
                <a:spcPts val="3240"/>
              </a:lnSpc>
              <a:spcBef>
                <a:spcPts val="72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Интеграция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другими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продуктами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«Кода Безопасности».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Физический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датчик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случайных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чисел.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423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Модельный</a:t>
            </a:r>
            <a:r>
              <a:rPr spc="-240" dirty="0"/>
              <a:t> </a:t>
            </a:r>
            <a:r>
              <a:rPr spc="-25" dirty="0"/>
              <a:t>ряд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3536696"/>
            <a:ext cx="39712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libri"/>
                <a:cs typeface="Calibri"/>
              </a:rPr>
              <a:t>Габариты: </a:t>
            </a:r>
            <a:r>
              <a:rPr sz="2800" dirty="0">
                <a:latin typeface="Calibri"/>
                <a:cs typeface="Calibri"/>
              </a:rPr>
              <a:t>50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мм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120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мм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Интерфейс: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PCI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(3,3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В)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4590" y="3536696"/>
            <a:ext cx="397891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libri"/>
                <a:cs typeface="Calibri"/>
              </a:rPr>
              <a:t>Габариты: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65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мм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140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мм </a:t>
            </a:r>
            <a:r>
              <a:rPr sz="2800" dirty="0">
                <a:latin typeface="Calibri"/>
                <a:cs typeface="Calibri"/>
              </a:rPr>
              <a:t>Интерфейс: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PCI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Express </a:t>
            </a:r>
            <a:r>
              <a:rPr sz="2800" dirty="0">
                <a:latin typeface="Calibri"/>
                <a:cs typeface="Calibri"/>
              </a:rPr>
              <a:t>(версия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1.0а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выше)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1396872"/>
            <a:ext cx="2381250" cy="20193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8116" y="1555622"/>
            <a:ext cx="2381250" cy="18478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423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Модельный</a:t>
            </a:r>
            <a:r>
              <a:rPr spc="-240" dirty="0"/>
              <a:t> </a:t>
            </a:r>
            <a:r>
              <a:rPr spc="-25" dirty="0"/>
              <a:t>ряд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3682072"/>
            <a:ext cx="4227195" cy="10502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10" dirty="0">
                <a:latin typeface="Calibri"/>
                <a:cs typeface="Calibri"/>
              </a:rPr>
              <a:t>Габариты: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50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мм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30</a:t>
            </a:r>
            <a:r>
              <a:rPr sz="2800" spc="-25" dirty="0">
                <a:latin typeface="Calibri"/>
                <a:cs typeface="Calibri"/>
              </a:rPr>
              <a:t> мм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Calibri"/>
                <a:cs typeface="Calibri"/>
              </a:rPr>
              <a:t>Интерфейс: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Mini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PCI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Express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2452" y="3682072"/>
            <a:ext cx="4226560" cy="190373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775"/>
              </a:spcBef>
            </a:pPr>
            <a:r>
              <a:rPr sz="2800" spc="-10" dirty="0">
                <a:latin typeface="Calibri"/>
                <a:cs typeface="Calibri"/>
              </a:rPr>
              <a:t>Габариты: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26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мм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30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мм</a:t>
            </a:r>
            <a:endParaRPr sz="2800">
              <a:latin typeface="Calibri"/>
              <a:cs typeface="Calibri"/>
            </a:endParaRPr>
          </a:p>
          <a:p>
            <a:pPr marL="114300" marR="5080" indent="-102235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Calibri"/>
                <a:cs typeface="Calibri"/>
              </a:rPr>
              <a:t>Интерфейс: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Mini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PCI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Express </a:t>
            </a:r>
            <a:r>
              <a:rPr sz="2800" dirty="0">
                <a:latin typeface="Calibri"/>
                <a:cs typeface="Calibri"/>
              </a:rPr>
              <a:t>Формат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платы: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Mini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PCI </a:t>
            </a:r>
            <a:r>
              <a:rPr sz="2800" dirty="0">
                <a:latin typeface="Calibri"/>
                <a:cs typeface="Calibri"/>
              </a:rPr>
              <a:t>Express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Half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4" y="1412747"/>
            <a:ext cx="2746120" cy="20608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2134" y="1412747"/>
            <a:ext cx="2598674" cy="195186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423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Модельный</a:t>
            </a:r>
            <a:r>
              <a:rPr spc="-240" dirty="0"/>
              <a:t> </a:t>
            </a:r>
            <a:r>
              <a:rPr spc="-25" dirty="0"/>
              <a:t>ряд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2960370"/>
            <a:ext cx="8199120" cy="158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Устройство</a:t>
            </a:r>
            <a:r>
              <a:rPr sz="3200" b="1" spc="-1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блокировки</a:t>
            </a:r>
            <a:r>
              <a:rPr sz="3200" b="1" spc="-1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питания</a:t>
            </a:r>
            <a:r>
              <a:rPr sz="3200" b="1" spc="-12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для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реализации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функции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сторожевого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таймера.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Одобрено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ФСБ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России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41" y="1268730"/>
            <a:ext cx="3504819" cy="15841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423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Модельный</a:t>
            </a:r>
            <a:r>
              <a:rPr spc="-240" dirty="0"/>
              <a:t> </a:t>
            </a:r>
            <a:r>
              <a:rPr spc="-25" dirty="0"/>
              <a:t>ряд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4131055"/>
            <a:ext cx="47986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Внутренний</a:t>
            </a:r>
            <a:r>
              <a:rPr sz="3200" b="1" spc="-1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считыватель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1" y="1483994"/>
            <a:ext cx="3266821" cy="19013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406" y="1918157"/>
            <a:ext cx="55308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30" dirty="0">
                <a:latin typeface="Calibri"/>
                <a:cs typeface="Calibri"/>
              </a:rPr>
              <a:t>УСТАНОВКА</a:t>
            </a:r>
            <a:r>
              <a:rPr sz="4000" b="1" spc="-140" dirty="0">
                <a:latin typeface="Calibri"/>
                <a:cs typeface="Calibri"/>
              </a:rPr>
              <a:t> </a:t>
            </a:r>
            <a:r>
              <a:rPr sz="4000" b="1" spc="-35" dirty="0">
                <a:latin typeface="Calibri"/>
                <a:cs typeface="Calibri"/>
              </a:rPr>
              <a:t>КОМПЛЕКСА </a:t>
            </a:r>
            <a:r>
              <a:rPr sz="4000" b="1" spc="-10" dirty="0">
                <a:latin typeface="Calibri"/>
                <a:cs typeface="Calibri"/>
              </a:rPr>
              <a:t>“СОБОЛЬ”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6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Установка</a:t>
            </a:r>
            <a:r>
              <a:rPr spc="-175" dirty="0"/>
              <a:t> </a:t>
            </a:r>
            <a:r>
              <a:rPr dirty="0"/>
              <a:t>комплекса</a:t>
            </a:r>
            <a:r>
              <a:rPr spc="-190" dirty="0"/>
              <a:t> </a:t>
            </a:r>
            <a:r>
              <a:rPr spc="-10" dirty="0"/>
              <a:t>“Соболь”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7861934" cy="2172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36930" indent="-343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установка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программного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обеспечения комплекса;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инициализация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комплекса;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перевод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комплекса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режим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эксплуатации.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3494" y="-82803"/>
            <a:ext cx="54324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Установка</a:t>
            </a:r>
            <a:r>
              <a:rPr sz="4000" spc="-160" dirty="0"/>
              <a:t> </a:t>
            </a:r>
            <a:r>
              <a:rPr sz="4000" spc="-10" dirty="0"/>
              <a:t>программного </a:t>
            </a:r>
            <a:r>
              <a:rPr sz="4000" dirty="0"/>
              <a:t>обеспечения</a:t>
            </a:r>
            <a:r>
              <a:rPr sz="4000" spc="-70" dirty="0"/>
              <a:t> </a:t>
            </a:r>
            <a:r>
              <a:rPr sz="4000" spc="-10" dirty="0"/>
              <a:t>комплекса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821499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Программное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обеспечение</a:t>
            </a:r>
            <a:endParaRPr sz="3200">
              <a:latin typeface="Calibri"/>
              <a:cs typeface="Calibri"/>
            </a:endParaRPr>
          </a:p>
          <a:p>
            <a:pPr marL="355600" marR="5715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комплекса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"Соболь"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(программа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управления </a:t>
            </a:r>
            <a:r>
              <a:rPr sz="3200" dirty="0">
                <a:latin typeface="Calibri"/>
                <a:cs typeface="Calibri"/>
              </a:rPr>
              <a:t>шаблонами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КЦ,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утилита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CreateFiles)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рекомендуется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устанавливать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установки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в </a:t>
            </a:r>
            <a:r>
              <a:rPr sz="3200" dirty="0">
                <a:latin typeface="Calibri"/>
                <a:cs typeface="Calibri"/>
              </a:rPr>
              <a:t>компьютер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платы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комплекса.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406" y="1918157"/>
            <a:ext cx="75679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0" dirty="0">
                <a:latin typeface="Calibri"/>
                <a:cs typeface="Calibri"/>
              </a:rPr>
              <a:t>ПРОГРАММНО-</a:t>
            </a:r>
            <a:r>
              <a:rPr sz="4000" b="1" spc="-10" dirty="0">
                <a:latin typeface="Calibri"/>
                <a:cs typeface="Calibri"/>
              </a:rPr>
              <a:t>АППАРАТНЫЙ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30" dirty="0">
                <a:latin typeface="Calibri"/>
                <a:cs typeface="Calibri"/>
              </a:rPr>
              <a:t>КОМПЛЕКС</a:t>
            </a:r>
            <a:r>
              <a:rPr sz="4000" b="1" spc="-15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«СОБОЛЬ»</a:t>
            </a:r>
            <a:r>
              <a:rPr sz="4000" b="1" spc="-15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ВЕРСИЯ</a:t>
            </a:r>
            <a:r>
              <a:rPr sz="4000" b="1" spc="-160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3.0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9940">
              <a:lnSpc>
                <a:spcPct val="100000"/>
              </a:lnSpc>
              <a:spcBef>
                <a:spcPts val="105"/>
              </a:spcBef>
            </a:pPr>
            <a:r>
              <a:rPr dirty="0"/>
              <a:t>Инициализация</a:t>
            </a:r>
            <a:r>
              <a:rPr spc="-60" dirty="0"/>
              <a:t> </a:t>
            </a:r>
            <a:r>
              <a:rPr spc="-10" dirty="0"/>
              <a:t>комплекса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107097"/>
            <a:ext cx="8466455" cy="35382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установка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платы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комплекса;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настройка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общих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параметров;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настройка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контроля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целостности;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настройка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параметров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журнала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ПАК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"Соболь";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регистрация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администратора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комплекса;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расчет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контрольных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сумм.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580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Установка</a:t>
            </a:r>
            <a:r>
              <a:rPr spc="-110" dirty="0"/>
              <a:t> </a:t>
            </a:r>
            <a:r>
              <a:rPr dirty="0"/>
              <a:t>платы</a:t>
            </a:r>
            <a:r>
              <a:rPr spc="-120" dirty="0"/>
              <a:t> </a:t>
            </a:r>
            <a:r>
              <a:rPr spc="-10" dirty="0"/>
              <a:t>комплекса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8121650" cy="2758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Подключить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кабели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механизма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сторожевого таймера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Подключить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разъемы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питания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Установить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свободный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слот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PCI-</a:t>
            </a:r>
            <a:r>
              <a:rPr sz="3200" spc="-10" dirty="0">
                <a:latin typeface="Calibri"/>
                <a:cs typeface="Calibri"/>
              </a:rPr>
              <a:t>E/PCI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Подключить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считыватель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iButton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9580">
              <a:lnSpc>
                <a:spcPct val="100000"/>
              </a:lnSpc>
              <a:spcBef>
                <a:spcPts val="105"/>
              </a:spcBef>
            </a:pPr>
            <a:r>
              <a:rPr dirty="0"/>
              <a:t>Настройка</a:t>
            </a:r>
            <a:r>
              <a:rPr spc="-80" dirty="0"/>
              <a:t> </a:t>
            </a:r>
            <a:r>
              <a:rPr dirty="0"/>
              <a:t>общих</a:t>
            </a:r>
            <a:r>
              <a:rPr spc="-60" dirty="0"/>
              <a:t> </a:t>
            </a:r>
            <a:r>
              <a:rPr spc="-10" dirty="0"/>
              <a:t>параметров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49218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После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включения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питания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6986" y="2204808"/>
            <a:ext cx="6121653" cy="43205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9580">
              <a:lnSpc>
                <a:spcPct val="100000"/>
              </a:lnSpc>
              <a:spcBef>
                <a:spcPts val="105"/>
              </a:spcBef>
            </a:pPr>
            <a:r>
              <a:rPr dirty="0"/>
              <a:t>Настройка</a:t>
            </a:r>
            <a:r>
              <a:rPr spc="-80" dirty="0"/>
              <a:t> </a:t>
            </a:r>
            <a:r>
              <a:rPr dirty="0"/>
              <a:t>общих</a:t>
            </a:r>
            <a:r>
              <a:rPr spc="-60" dirty="0"/>
              <a:t> </a:t>
            </a:r>
            <a:r>
              <a:rPr spc="-10" dirty="0"/>
              <a:t>параметров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5854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Настройка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системного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времени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2276855"/>
            <a:ext cx="7203694" cy="17282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9580">
              <a:lnSpc>
                <a:spcPct val="100000"/>
              </a:lnSpc>
              <a:spcBef>
                <a:spcPts val="105"/>
              </a:spcBef>
            </a:pPr>
            <a:r>
              <a:rPr dirty="0"/>
              <a:t>Настройка</a:t>
            </a:r>
            <a:r>
              <a:rPr spc="-80" dirty="0"/>
              <a:t> </a:t>
            </a:r>
            <a:r>
              <a:rPr dirty="0"/>
              <a:t>общих</a:t>
            </a:r>
            <a:r>
              <a:rPr spc="-60" dirty="0"/>
              <a:t> </a:t>
            </a:r>
            <a:r>
              <a:rPr spc="-10" dirty="0"/>
              <a:t>параметров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1" y="2044420"/>
            <a:ext cx="7368540" cy="35448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Поддержка</a:t>
            </a:r>
            <a:r>
              <a:rPr sz="4000" spc="-145" dirty="0"/>
              <a:t> </a:t>
            </a:r>
            <a:r>
              <a:rPr sz="4000" spc="-10" dirty="0"/>
              <a:t>USB-идентификаторов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8267065" cy="3051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68275" indent="-343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"Нет"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—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если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вход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систему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осуществляется </a:t>
            </a:r>
            <a:r>
              <a:rPr sz="3200" dirty="0">
                <a:latin typeface="Calibri"/>
                <a:cs typeface="Calibri"/>
              </a:rPr>
              <a:t>только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помощью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iButton.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"2.0"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—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если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вход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систему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осуществляется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с </a:t>
            </a:r>
            <a:r>
              <a:rPr sz="3200" dirty="0">
                <a:latin typeface="Calibri"/>
                <a:cs typeface="Calibri"/>
              </a:rPr>
              <a:t>помощью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идентификаторов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iButton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USB- </a:t>
            </a:r>
            <a:r>
              <a:rPr sz="3200" spc="-10" dirty="0">
                <a:latin typeface="Calibri"/>
                <a:cs typeface="Calibri"/>
              </a:rPr>
              <a:t>идентификаторов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любого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типа,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поддерживаемых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ПАК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"Соболь".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5"/>
              </a:spcBef>
            </a:pPr>
            <a:r>
              <a:rPr dirty="0"/>
              <a:t>Настройка</a:t>
            </a:r>
            <a:r>
              <a:rPr spc="-160" dirty="0"/>
              <a:t> </a:t>
            </a:r>
            <a:r>
              <a:rPr dirty="0"/>
              <a:t>контроля</a:t>
            </a:r>
            <a:r>
              <a:rPr spc="-135" dirty="0"/>
              <a:t> </a:t>
            </a:r>
            <a:r>
              <a:rPr spc="-10" dirty="0"/>
              <a:t>целостности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4716526"/>
            <a:ext cx="696912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Проверка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работоспособности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датчика </a:t>
            </a:r>
            <a:r>
              <a:rPr sz="3200" dirty="0">
                <a:latin typeface="Calibri"/>
                <a:cs typeface="Calibri"/>
              </a:rPr>
              <a:t>случайных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чисел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364" y="1268730"/>
            <a:ext cx="6470269" cy="331241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0280" y="-82803"/>
            <a:ext cx="70815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1915" marR="5080" indent="-260985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Настройка</a:t>
            </a:r>
            <a:r>
              <a:rPr sz="4000" spc="-185" dirty="0"/>
              <a:t> </a:t>
            </a:r>
            <a:r>
              <a:rPr sz="4000" dirty="0"/>
              <a:t>журнала</a:t>
            </a:r>
            <a:r>
              <a:rPr sz="4000" spc="-200" dirty="0"/>
              <a:t> </a:t>
            </a:r>
            <a:r>
              <a:rPr sz="4000" spc="-10" dirty="0"/>
              <a:t>регистрации событий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1" y="2111375"/>
            <a:ext cx="7233284" cy="21097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4984">
              <a:lnSpc>
                <a:spcPct val="100000"/>
              </a:lnSpc>
              <a:spcBef>
                <a:spcPts val="105"/>
              </a:spcBef>
            </a:pPr>
            <a:r>
              <a:rPr dirty="0"/>
              <a:t>Регистрация</a:t>
            </a:r>
            <a:r>
              <a:rPr spc="-120" dirty="0"/>
              <a:t> </a:t>
            </a:r>
            <a:r>
              <a:rPr spc="-10" dirty="0"/>
              <a:t>администратора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1916938"/>
            <a:ext cx="7179945" cy="13648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4984">
              <a:lnSpc>
                <a:spcPct val="100000"/>
              </a:lnSpc>
              <a:spcBef>
                <a:spcPts val="105"/>
              </a:spcBef>
            </a:pPr>
            <a:r>
              <a:rPr dirty="0"/>
              <a:t>Регистрация</a:t>
            </a:r>
            <a:r>
              <a:rPr spc="-120" dirty="0"/>
              <a:t> </a:t>
            </a:r>
            <a:r>
              <a:rPr spc="-10" dirty="0"/>
              <a:t>администратора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107097"/>
            <a:ext cx="8418195" cy="178181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Ввод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пароля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администратора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Регистрация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идентификатора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администратора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Создание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резервной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копии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идентификатора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4" y="3284994"/>
            <a:ext cx="7244460" cy="7200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3107" y="4293069"/>
            <a:ext cx="7145401" cy="124489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1394">
              <a:lnSpc>
                <a:spcPct val="100000"/>
              </a:lnSpc>
              <a:spcBef>
                <a:spcPts val="105"/>
              </a:spcBef>
            </a:pPr>
            <a:r>
              <a:rPr dirty="0"/>
              <a:t>Что</a:t>
            </a:r>
            <a:r>
              <a:rPr spc="-55" dirty="0"/>
              <a:t> </a:t>
            </a:r>
            <a:r>
              <a:rPr dirty="0"/>
              <a:t>такое</a:t>
            </a:r>
            <a:r>
              <a:rPr spc="-65" dirty="0"/>
              <a:t> </a:t>
            </a:r>
            <a:r>
              <a:rPr dirty="0"/>
              <a:t>ПАК</a:t>
            </a:r>
            <a:r>
              <a:rPr spc="-65" dirty="0"/>
              <a:t> </a:t>
            </a:r>
            <a:r>
              <a:rPr spc="-10" dirty="0"/>
              <a:t>«Соболь»?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833247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3345" indent="-343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ПАК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«Соболь»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это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программно-аппаратное </a:t>
            </a:r>
            <a:r>
              <a:rPr sz="3200" dirty="0">
                <a:latin typeface="Calibri"/>
                <a:cs typeface="Calibri"/>
              </a:rPr>
              <a:t>средство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защиты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информации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от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несанкционированного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доступа,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выполняющее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роль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аппаратно-</a:t>
            </a:r>
            <a:r>
              <a:rPr sz="3200" spc="-10" dirty="0">
                <a:latin typeface="Calibri"/>
                <a:cs typeface="Calibri"/>
              </a:rPr>
              <a:t>программного </a:t>
            </a:r>
            <a:r>
              <a:rPr sz="3200" spc="-20" dirty="0">
                <a:latin typeface="Calibri"/>
                <a:cs typeface="Calibri"/>
              </a:rPr>
              <a:t>модуля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доверенной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загрузки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(АПМДЗ).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197" y="4535728"/>
            <a:ext cx="1800225" cy="18002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804">
              <a:lnSpc>
                <a:spcPts val="276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8690">
              <a:lnSpc>
                <a:spcPct val="100000"/>
              </a:lnSpc>
              <a:spcBef>
                <a:spcPts val="105"/>
              </a:spcBef>
            </a:pPr>
            <a:r>
              <a:rPr dirty="0"/>
              <a:t>Расчет</a:t>
            </a:r>
            <a:r>
              <a:rPr spc="-125" dirty="0"/>
              <a:t> </a:t>
            </a:r>
            <a:r>
              <a:rPr dirty="0"/>
              <a:t>контрольных</a:t>
            </a:r>
            <a:r>
              <a:rPr spc="-140" dirty="0"/>
              <a:t> </a:t>
            </a:r>
            <a:r>
              <a:rPr spc="-20" dirty="0"/>
              <a:t>сумм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8028940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Расчет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эталонов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объектов,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заданных исходными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шаблонами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КЦ.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экране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будет отображаться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процесс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расчета.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Компьютер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выключится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автоматически.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8" y="3573017"/>
            <a:ext cx="6640702" cy="17282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0236" y="-82803"/>
            <a:ext cx="62598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6239" marR="5080" indent="-165417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Перевод</a:t>
            </a:r>
            <a:r>
              <a:rPr sz="4000" spc="-135" dirty="0"/>
              <a:t> </a:t>
            </a:r>
            <a:r>
              <a:rPr sz="4000" spc="-10" dirty="0"/>
              <a:t>комплекса</a:t>
            </a:r>
            <a:r>
              <a:rPr sz="4000" spc="-114" dirty="0"/>
              <a:t> </a:t>
            </a:r>
            <a:r>
              <a:rPr sz="4000" dirty="0"/>
              <a:t>в</a:t>
            </a:r>
            <a:r>
              <a:rPr sz="4000" spc="-125" dirty="0"/>
              <a:t> </a:t>
            </a:r>
            <a:r>
              <a:rPr sz="4000" spc="-10" dirty="0"/>
              <a:t>режим эксплуатации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155268"/>
            <a:ext cx="7943215" cy="48558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15620" indent="-343535">
              <a:lnSpc>
                <a:spcPts val="3460"/>
              </a:lnSpc>
              <a:spcBef>
                <a:spcPts val="53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наличии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подключенного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плате </a:t>
            </a:r>
            <a:r>
              <a:rPr sz="3200" dirty="0">
                <a:latin typeface="Calibri"/>
                <a:cs typeface="Calibri"/>
              </a:rPr>
              <a:t>комплекса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"Соболь"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считывателя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iButton </a:t>
            </a:r>
            <a:r>
              <a:rPr sz="3200" dirty="0">
                <a:latin typeface="Calibri"/>
                <a:cs typeface="Calibri"/>
              </a:rPr>
              <a:t>отсоедините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считыватель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от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платы</a:t>
            </a:r>
            <a:endParaRPr sz="3200">
              <a:latin typeface="Calibri"/>
              <a:cs typeface="Calibri"/>
            </a:endParaRPr>
          </a:p>
          <a:p>
            <a:pPr marL="355600" marR="643255" indent="-343535">
              <a:lnSpc>
                <a:spcPts val="3460"/>
              </a:lnSpc>
              <a:spcBef>
                <a:spcPts val="76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Извлеките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плату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комплекса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"Соболь"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из </a:t>
            </a:r>
            <a:r>
              <a:rPr sz="3200" dirty="0">
                <a:latin typeface="Calibri"/>
                <a:cs typeface="Calibri"/>
              </a:rPr>
              <a:t>разъема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шины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PCI-</a:t>
            </a:r>
            <a:r>
              <a:rPr sz="3200" spc="-10" dirty="0">
                <a:latin typeface="Calibri"/>
                <a:cs typeface="Calibri"/>
              </a:rPr>
              <a:t>E/PCI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Установите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перемычку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разъеме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J0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платы</a:t>
            </a:r>
            <a:endParaRPr sz="3200">
              <a:latin typeface="Calibri"/>
              <a:cs typeface="Calibri"/>
            </a:endParaRPr>
          </a:p>
          <a:p>
            <a:pPr marL="355600" marR="721995" indent="-343535">
              <a:lnSpc>
                <a:spcPts val="3460"/>
              </a:lnSpc>
              <a:spcBef>
                <a:spcPts val="81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Установите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плату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комплекса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"Соболь"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в </a:t>
            </a:r>
            <a:r>
              <a:rPr sz="3200" dirty="0">
                <a:latin typeface="Calibri"/>
                <a:cs typeface="Calibri"/>
              </a:rPr>
              <a:t>разъем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системной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шины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PCI-</a:t>
            </a:r>
            <a:r>
              <a:rPr sz="3200" spc="-10" dirty="0">
                <a:latin typeface="Calibri"/>
                <a:cs typeface="Calibri"/>
              </a:rPr>
              <a:t>E/PCI.</a:t>
            </a:r>
            <a:endParaRPr sz="3200">
              <a:latin typeface="Calibri"/>
              <a:cs typeface="Calibri"/>
            </a:endParaRPr>
          </a:p>
          <a:p>
            <a:pPr marL="355600" marR="569595" indent="-343535">
              <a:lnSpc>
                <a:spcPts val="3460"/>
              </a:lnSpc>
              <a:spcBef>
                <a:spcPts val="76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необходимости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подключите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плате считыватель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iButton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49805">
              <a:lnSpc>
                <a:spcPct val="100000"/>
              </a:lnSpc>
              <a:spcBef>
                <a:spcPts val="105"/>
              </a:spcBef>
            </a:pPr>
            <a:r>
              <a:rPr dirty="0"/>
              <a:t>Вход</a:t>
            </a:r>
            <a:r>
              <a:rPr spc="-150" dirty="0"/>
              <a:t> </a:t>
            </a:r>
            <a:r>
              <a:rPr dirty="0"/>
              <a:t>в</a:t>
            </a:r>
            <a:r>
              <a:rPr spc="-120" dirty="0"/>
              <a:t> </a:t>
            </a:r>
            <a:r>
              <a:rPr spc="-10" dirty="0"/>
              <a:t>систему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255" y="1124775"/>
            <a:ext cx="6912736" cy="48788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49805">
              <a:lnSpc>
                <a:spcPct val="100000"/>
              </a:lnSpc>
              <a:spcBef>
                <a:spcPts val="105"/>
              </a:spcBef>
            </a:pPr>
            <a:r>
              <a:rPr dirty="0"/>
              <a:t>Вход</a:t>
            </a:r>
            <a:r>
              <a:rPr spc="-150" dirty="0"/>
              <a:t> </a:t>
            </a:r>
            <a:r>
              <a:rPr dirty="0"/>
              <a:t>в</a:t>
            </a:r>
            <a:r>
              <a:rPr spc="-120" dirty="0"/>
              <a:t> </a:t>
            </a:r>
            <a:r>
              <a:rPr spc="-10" dirty="0"/>
              <a:t>систему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7724775" cy="1587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Предъявите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выданный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вам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персональный идентификатор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Введите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ваш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пароль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4221111"/>
            <a:ext cx="7210552" cy="108012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741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Требования</a:t>
            </a:r>
            <a:r>
              <a:rPr spc="-120" dirty="0"/>
              <a:t> </a:t>
            </a:r>
            <a:r>
              <a:rPr dirty="0"/>
              <a:t>смены</a:t>
            </a:r>
            <a:r>
              <a:rPr spc="-110" dirty="0"/>
              <a:t> </a:t>
            </a:r>
            <a:r>
              <a:rPr spc="-10" dirty="0"/>
              <a:t>пароля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9" y="1556766"/>
            <a:ext cx="5202554" cy="18002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2044" y="3573017"/>
            <a:ext cx="5341874" cy="18002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Загрузка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операционной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системы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3389883"/>
            <a:ext cx="8397875" cy="24955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700" dirty="0">
                <a:latin typeface="Calibri"/>
                <a:cs typeface="Calibri"/>
              </a:rPr>
              <a:t>Дальнейшие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действия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системы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могут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быть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следующими:</a:t>
            </a:r>
            <a:endParaRPr sz="2700">
              <a:latin typeface="Calibri"/>
              <a:cs typeface="Calibri"/>
            </a:endParaRPr>
          </a:p>
          <a:p>
            <a:pPr marL="355600" marR="1866264" indent="-343535">
              <a:lnSpc>
                <a:spcPts val="2920"/>
              </a:lnSpc>
              <a:spcBef>
                <a:spcPts val="69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Начнется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загрузка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операционной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системы компьютера.</a:t>
            </a:r>
            <a:endParaRPr sz="2700">
              <a:latin typeface="Calibri"/>
              <a:cs typeface="Calibri"/>
            </a:endParaRPr>
          </a:p>
          <a:p>
            <a:pPr marL="353695" marR="215900" indent="-341630" algn="just">
              <a:lnSpc>
                <a:spcPts val="2920"/>
              </a:lnSpc>
              <a:spcBef>
                <a:spcPts val="64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Если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включен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режим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контроля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целостности,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то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перед 	</a:t>
            </a:r>
            <a:r>
              <a:rPr sz="2700" dirty="0">
                <a:latin typeface="Calibri"/>
                <a:cs typeface="Calibri"/>
              </a:rPr>
              <a:t>загрузкой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операционной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системы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начнется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проверка 	</a:t>
            </a:r>
            <a:r>
              <a:rPr sz="2700" dirty="0">
                <a:latin typeface="Calibri"/>
                <a:cs typeface="Calibri"/>
              </a:rPr>
              <a:t>целостности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заданных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объектов.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22" y="1340738"/>
            <a:ext cx="5711952" cy="15841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65885">
              <a:lnSpc>
                <a:spcPct val="100000"/>
              </a:lnSpc>
              <a:spcBef>
                <a:spcPts val="105"/>
              </a:spcBef>
            </a:pPr>
            <a:r>
              <a:rPr dirty="0"/>
              <a:t>Контроль</a:t>
            </a:r>
            <a:r>
              <a:rPr spc="-190" dirty="0"/>
              <a:t> </a:t>
            </a:r>
            <a:r>
              <a:rPr spc="-10" dirty="0"/>
              <a:t>целостности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806132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Если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администратор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задал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вам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жесткий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режим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контроля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целостности,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то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компьютер будет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заблокирован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строке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сообщений </a:t>
            </a:r>
            <a:r>
              <a:rPr sz="3200" dirty="0">
                <a:latin typeface="Calibri"/>
                <a:cs typeface="Calibri"/>
              </a:rPr>
              <a:t>появится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сообщение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"Компьютер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заблокирован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685" y="4149064"/>
            <a:ext cx="5050663" cy="151218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406" y="1918157"/>
            <a:ext cx="5271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Calibri"/>
                <a:cs typeface="Calibri"/>
              </a:rPr>
              <a:t>СЗИ</a:t>
            </a:r>
            <a:r>
              <a:rPr sz="4000" b="1" spc="-11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НСД</a:t>
            </a:r>
            <a:r>
              <a:rPr sz="4000" b="1" spc="-85" dirty="0">
                <a:latin typeface="Calibri"/>
                <a:cs typeface="Calibri"/>
              </a:rPr>
              <a:t> </a:t>
            </a:r>
            <a:r>
              <a:rPr sz="4000" b="1" spc="-30" dirty="0">
                <a:latin typeface="Calibri"/>
                <a:cs typeface="Calibri"/>
              </a:rPr>
              <a:t>АККОРД</a:t>
            </a:r>
            <a:r>
              <a:rPr sz="4000" b="1" spc="-9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АМДЗ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6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5966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Аккорд-</a:t>
            </a:r>
            <a:r>
              <a:rPr spc="-20" dirty="0"/>
              <a:t>АМДЗ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7861300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330" marR="5080" indent="-342265" algn="just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Аппаратный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модуль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доверенной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загрузки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- 	</a:t>
            </a:r>
            <a:r>
              <a:rPr sz="3200" dirty="0">
                <a:latin typeface="Calibri"/>
                <a:cs typeface="Calibri"/>
              </a:rPr>
              <a:t>обеспечивает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доверенную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загрузку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ОС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вне 	</a:t>
            </a:r>
            <a:r>
              <a:rPr sz="3200" dirty="0">
                <a:latin typeface="Calibri"/>
                <a:cs typeface="Calibri"/>
              </a:rPr>
              <a:t>зависимости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от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ее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типа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для</a:t>
            </a:r>
            <a:endParaRPr sz="32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аутентифицированного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пользователя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888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Компоненты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987567"/>
            <a:ext cx="7610475" cy="508381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3000" b="1" dirty="0">
                <a:latin typeface="Calibri"/>
                <a:cs typeface="Calibri"/>
              </a:rPr>
              <a:t>Аппаратные</a:t>
            </a:r>
            <a:r>
              <a:rPr sz="3000" b="1" spc="-12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компоненты:</a:t>
            </a:r>
            <a:endParaRPr sz="30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1200"/>
              </a:spcBef>
              <a:buFont typeface="Microsoft Sans Serif"/>
              <a:buChar char="•"/>
              <a:tabLst>
                <a:tab pos="440690" algn="l"/>
              </a:tabLst>
            </a:pPr>
            <a:r>
              <a:rPr sz="3000" spc="-10" dirty="0">
                <a:latin typeface="Calibri"/>
                <a:cs typeface="Calibri"/>
              </a:rPr>
              <a:t>Контроллер;</a:t>
            </a:r>
            <a:endParaRPr sz="30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1060"/>
              </a:spcBef>
              <a:buFont typeface="Microsoft Sans Serif"/>
              <a:buChar char="•"/>
              <a:tabLst>
                <a:tab pos="440690" algn="l"/>
              </a:tabLst>
            </a:pPr>
            <a:r>
              <a:rPr sz="3000" dirty="0">
                <a:latin typeface="Calibri"/>
                <a:cs typeface="Calibri"/>
              </a:rPr>
              <a:t>Контактное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устройство;</a:t>
            </a:r>
            <a:endParaRPr sz="30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900"/>
              </a:spcBef>
              <a:buFont typeface="Microsoft Sans Serif"/>
              <a:buChar char="•"/>
              <a:tabLst>
                <a:tab pos="440690" algn="l"/>
              </a:tabLst>
            </a:pPr>
            <a:r>
              <a:rPr sz="3000" spc="-10" dirty="0">
                <a:latin typeface="Calibri"/>
                <a:cs typeface="Calibri"/>
              </a:rPr>
              <a:t>Идентификатор;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39"/>
              </a:spcBef>
              <a:buFont typeface="Microsoft Sans Serif"/>
              <a:buChar char="•"/>
            </a:pP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000" b="1" dirty="0">
                <a:latin typeface="Calibri"/>
                <a:cs typeface="Calibri"/>
              </a:rPr>
              <a:t>Программные</a:t>
            </a:r>
            <a:r>
              <a:rPr sz="3000" b="1" spc="-8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компоненты:</a:t>
            </a:r>
            <a:endParaRPr sz="30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900"/>
              </a:spcBef>
              <a:buFont typeface="Microsoft Sans Serif"/>
              <a:buChar char="•"/>
              <a:tabLst>
                <a:tab pos="440690" algn="l"/>
              </a:tabLst>
            </a:pPr>
            <a:r>
              <a:rPr sz="3000" dirty="0">
                <a:latin typeface="Calibri"/>
                <a:cs typeface="Calibri"/>
              </a:rPr>
              <a:t>BIOS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контроллера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комплекса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Аккорд-</a:t>
            </a:r>
            <a:r>
              <a:rPr sz="3000" spc="-10" dirty="0">
                <a:latin typeface="Calibri"/>
                <a:cs typeface="Calibri"/>
              </a:rPr>
              <a:t>АМДЗ;</a:t>
            </a:r>
            <a:endParaRPr sz="3000">
              <a:latin typeface="Calibri"/>
              <a:cs typeface="Calibri"/>
            </a:endParaRPr>
          </a:p>
          <a:p>
            <a:pPr marL="355600" marR="138430" indent="-343535">
              <a:lnSpc>
                <a:spcPts val="3060"/>
              </a:lnSpc>
              <a:spcBef>
                <a:spcPts val="1455"/>
              </a:spcBef>
              <a:buChar char="•"/>
              <a:tabLst>
                <a:tab pos="355600" algn="l"/>
                <a:tab pos="440690" algn="l"/>
              </a:tabLst>
            </a:pP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-10" dirty="0">
                <a:latin typeface="Calibri"/>
                <a:cs typeface="Calibri"/>
              </a:rPr>
              <a:t>Firmware,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котором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реализованы</a:t>
            </a:r>
            <a:r>
              <a:rPr sz="3000" spc="-1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функции </a:t>
            </a:r>
            <a:r>
              <a:rPr sz="3000" spc="-20" dirty="0">
                <a:latin typeface="Calibri"/>
                <a:cs typeface="Calibri"/>
              </a:rPr>
              <a:t>АМДЗ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1930" y="-82803"/>
            <a:ext cx="60769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Для</a:t>
            </a:r>
            <a:r>
              <a:rPr sz="4000" spc="-130" dirty="0"/>
              <a:t> </a:t>
            </a:r>
            <a:r>
              <a:rPr sz="4000" dirty="0"/>
              <a:t>чего</a:t>
            </a:r>
            <a:r>
              <a:rPr sz="4000" spc="-120" dirty="0"/>
              <a:t> </a:t>
            </a:r>
            <a:r>
              <a:rPr sz="4000" spc="-10" dirty="0"/>
              <a:t>предназначен</a:t>
            </a:r>
            <a:r>
              <a:rPr sz="4000" spc="-125" dirty="0"/>
              <a:t> </a:t>
            </a:r>
            <a:r>
              <a:rPr sz="4000" spc="-25" dirty="0"/>
              <a:t>ПАК</a:t>
            </a:r>
            <a:endParaRPr sz="4000"/>
          </a:p>
          <a:p>
            <a:pPr marL="635" algn="ctr">
              <a:lnSpc>
                <a:spcPct val="100000"/>
              </a:lnSpc>
            </a:pPr>
            <a:r>
              <a:rPr sz="4000" spc="-10" dirty="0"/>
              <a:t>«Соболь»?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804">
              <a:lnSpc>
                <a:spcPts val="2760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155268"/>
            <a:ext cx="8324215" cy="47580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687070" indent="-343535">
              <a:lnSpc>
                <a:spcPts val="3460"/>
              </a:lnSpc>
              <a:spcBef>
                <a:spcPts val="53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защиты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конфиденциальной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информации, </a:t>
            </a:r>
            <a:r>
              <a:rPr sz="3200" dirty="0">
                <a:latin typeface="Calibri"/>
                <a:cs typeface="Calibri"/>
              </a:rPr>
              <a:t>персональных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данных,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гос.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тайны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(гриф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400"/>
              </a:lnSpc>
            </a:pPr>
            <a:r>
              <a:rPr sz="3200" dirty="0">
                <a:latin typeface="Calibri"/>
                <a:cs typeface="Calibri"/>
              </a:rPr>
              <a:t>«Совершенно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Секретно»).</a:t>
            </a:r>
            <a:endParaRPr sz="3200">
              <a:latin typeface="Calibri"/>
              <a:cs typeface="Calibri"/>
            </a:endParaRPr>
          </a:p>
          <a:p>
            <a:pPr marL="355600" marR="201295" indent="-343535">
              <a:lnSpc>
                <a:spcPts val="3460"/>
              </a:lnSpc>
              <a:spcBef>
                <a:spcPts val="819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предотвращения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доступа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неавторизованных пользователей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информации,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400"/>
              </a:lnSpc>
            </a:pPr>
            <a:r>
              <a:rPr sz="3200" dirty="0">
                <a:latin typeface="Calibri"/>
                <a:cs typeface="Calibri"/>
              </a:rPr>
              <a:t>обрабатываемой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компьютере.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ts val="3460"/>
              </a:lnSpc>
              <a:spcBef>
                <a:spcPts val="819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информирования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администратора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комплекса </a:t>
            </a:r>
            <a:r>
              <a:rPr sz="3200" dirty="0">
                <a:latin typeface="Calibri"/>
                <a:cs typeface="Calibri"/>
              </a:rPr>
              <a:t>о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всех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важных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событиях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ИБ.</a:t>
            </a:r>
            <a:endParaRPr sz="3200">
              <a:latin typeface="Calibri"/>
              <a:cs typeface="Calibri"/>
            </a:endParaRPr>
          </a:p>
          <a:p>
            <a:pPr marL="355600" marR="2141220" indent="-343535">
              <a:lnSpc>
                <a:spcPts val="3460"/>
              </a:lnSpc>
              <a:spcBef>
                <a:spcPts val="76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предоставления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случайных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чисел </a:t>
            </a:r>
            <a:r>
              <a:rPr sz="3200" dirty="0">
                <a:latin typeface="Calibri"/>
                <a:cs typeface="Calibri"/>
              </a:rPr>
              <a:t>прикладному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ПО.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86155">
              <a:lnSpc>
                <a:spcPct val="100000"/>
              </a:lnSpc>
              <a:spcBef>
                <a:spcPts val="105"/>
              </a:spcBef>
            </a:pPr>
            <a:r>
              <a:rPr dirty="0"/>
              <a:t>Средства</a:t>
            </a:r>
            <a:r>
              <a:rPr spc="-130" dirty="0"/>
              <a:t> </a:t>
            </a:r>
            <a:r>
              <a:rPr spc="-10" dirty="0"/>
              <a:t>идентификации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5928" y="1682750"/>
            <a:ext cx="4576826" cy="38893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838640" y="2325687"/>
            <a:ext cx="730250" cy="495300"/>
            <a:chOff x="2838640" y="2325687"/>
            <a:chExt cx="730250" cy="495300"/>
          </a:xfrm>
        </p:grpSpPr>
        <p:sp>
          <p:nvSpPr>
            <p:cNvPr id="5" name="object 5"/>
            <p:cNvSpPr/>
            <p:nvPr/>
          </p:nvSpPr>
          <p:spPr>
            <a:xfrm>
              <a:off x="2843402" y="2330450"/>
              <a:ext cx="720725" cy="485775"/>
            </a:xfrm>
            <a:custGeom>
              <a:avLst/>
              <a:gdLst/>
              <a:ahLst/>
              <a:cxnLst/>
              <a:rect l="l" t="t" r="r" b="b"/>
              <a:pathLst>
                <a:path w="720725" h="485775">
                  <a:moveTo>
                    <a:pt x="477900" y="0"/>
                  </a:moveTo>
                  <a:lnTo>
                    <a:pt x="477900" y="120650"/>
                  </a:lnTo>
                  <a:lnTo>
                    <a:pt x="0" y="120650"/>
                  </a:lnTo>
                  <a:lnTo>
                    <a:pt x="0" y="365125"/>
                  </a:lnTo>
                  <a:lnTo>
                    <a:pt x="477900" y="365125"/>
                  </a:lnTo>
                  <a:lnTo>
                    <a:pt x="477900" y="485775"/>
                  </a:lnTo>
                  <a:lnTo>
                    <a:pt x="720725" y="242824"/>
                  </a:lnTo>
                  <a:lnTo>
                    <a:pt x="4779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43402" y="2330450"/>
              <a:ext cx="720725" cy="485775"/>
            </a:xfrm>
            <a:custGeom>
              <a:avLst/>
              <a:gdLst/>
              <a:ahLst/>
              <a:cxnLst/>
              <a:rect l="l" t="t" r="r" b="b"/>
              <a:pathLst>
                <a:path w="720725" h="485775">
                  <a:moveTo>
                    <a:pt x="0" y="120650"/>
                  </a:moveTo>
                  <a:lnTo>
                    <a:pt x="477900" y="120650"/>
                  </a:lnTo>
                  <a:lnTo>
                    <a:pt x="477900" y="0"/>
                  </a:lnTo>
                  <a:lnTo>
                    <a:pt x="720725" y="242824"/>
                  </a:lnTo>
                  <a:lnTo>
                    <a:pt x="477900" y="485775"/>
                  </a:lnTo>
                  <a:lnTo>
                    <a:pt x="477900" y="365125"/>
                  </a:lnTo>
                  <a:lnTo>
                    <a:pt x="0" y="365125"/>
                  </a:lnTo>
                  <a:lnTo>
                    <a:pt x="0" y="1206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767266" y="4414837"/>
            <a:ext cx="728980" cy="494030"/>
            <a:chOff x="2767266" y="4414837"/>
            <a:chExt cx="728980" cy="494030"/>
          </a:xfrm>
        </p:grpSpPr>
        <p:sp>
          <p:nvSpPr>
            <p:cNvPr id="8" name="object 8"/>
            <p:cNvSpPr/>
            <p:nvPr/>
          </p:nvSpPr>
          <p:spPr>
            <a:xfrm>
              <a:off x="2772029" y="4419600"/>
              <a:ext cx="719455" cy="484505"/>
            </a:xfrm>
            <a:custGeom>
              <a:avLst/>
              <a:gdLst/>
              <a:ahLst/>
              <a:cxnLst/>
              <a:rect l="l" t="t" r="r" b="b"/>
              <a:pathLst>
                <a:path w="719454" h="484504">
                  <a:moveTo>
                    <a:pt x="477773" y="0"/>
                  </a:moveTo>
                  <a:lnTo>
                    <a:pt x="477773" y="120650"/>
                  </a:lnTo>
                  <a:lnTo>
                    <a:pt x="0" y="120650"/>
                  </a:lnTo>
                  <a:lnTo>
                    <a:pt x="0" y="363600"/>
                  </a:lnTo>
                  <a:lnTo>
                    <a:pt x="477773" y="363600"/>
                  </a:lnTo>
                  <a:lnTo>
                    <a:pt x="477773" y="484124"/>
                  </a:lnTo>
                  <a:lnTo>
                    <a:pt x="719073" y="242062"/>
                  </a:lnTo>
                  <a:lnTo>
                    <a:pt x="47777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72029" y="4419600"/>
              <a:ext cx="719455" cy="484505"/>
            </a:xfrm>
            <a:custGeom>
              <a:avLst/>
              <a:gdLst/>
              <a:ahLst/>
              <a:cxnLst/>
              <a:rect l="l" t="t" r="r" b="b"/>
              <a:pathLst>
                <a:path w="719454" h="484504">
                  <a:moveTo>
                    <a:pt x="0" y="120650"/>
                  </a:moveTo>
                  <a:lnTo>
                    <a:pt x="477773" y="120650"/>
                  </a:lnTo>
                  <a:lnTo>
                    <a:pt x="477773" y="0"/>
                  </a:lnTo>
                  <a:lnTo>
                    <a:pt x="719073" y="242062"/>
                  </a:lnTo>
                  <a:lnTo>
                    <a:pt x="477773" y="484124"/>
                  </a:lnTo>
                  <a:lnTo>
                    <a:pt x="477773" y="363600"/>
                  </a:lnTo>
                  <a:lnTo>
                    <a:pt x="0" y="363600"/>
                  </a:lnTo>
                  <a:lnTo>
                    <a:pt x="0" y="1206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365" y="1898650"/>
            <a:ext cx="1655826" cy="12731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490" y="3843273"/>
            <a:ext cx="2009775" cy="141605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29895" y="3367785"/>
            <a:ext cx="207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ТМ-идентификатор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474370" y="5311521"/>
            <a:ext cx="167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Microsoft Sans Serif"/>
                <a:cs typeface="Microsoft Sans Serif"/>
              </a:rPr>
              <a:t>ПСКЗИ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ШИПКА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5747" y="-82803"/>
            <a:ext cx="64477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07490" marR="5080" indent="-149542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Возможность</a:t>
            </a:r>
            <a:r>
              <a:rPr sz="4000" spc="-90" dirty="0"/>
              <a:t> </a:t>
            </a:r>
            <a:r>
              <a:rPr sz="4000" dirty="0"/>
              <a:t>выбора</a:t>
            </a:r>
            <a:r>
              <a:rPr sz="4000" spc="-90" dirty="0"/>
              <a:t> </a:t>
            </a:r>
            <a:r>
              <a:rPr sz="4000" spc="-10" dirty="0"/>
              <a:t>средств идентификации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712" y="1452562"/>
            <a:ext cx="1217612" cy="7350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937" y="2574861"/>
            <a:ext cx="1476375" cy="8175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314511" y="1870646"/>
            <a:ext cx="4509770" cy="2895600"/>
            <a:chOff x="2314511" y="1870646"/>
            <a:chExt cx="4509770" cy="28956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6973" y="2028824"/>
              <a:ext cx="3357626" cy="27368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52166" y="1875408"/>
              <a:ext cx="606425" cy="431165"/>
            </a:xfrm>
            <a:custGeom>
              <a:avLst/>
              <a:gdLst/>
              <a:ahLst/>
              <a:cxnLst/>
              <a:rect l="l" t="t" r="r" b="b"/>
              <a:pathLst>
                <a:path w="606425" h="431164">
                  <a:moveTo>
                    <a:pt x="69341" y="0"/>
                  </a:moveTo>
                  <a:lnTo>
                    <a:pt x="0" y="128524"/>
                  </a:lnTo>
                  <a:lnTo>
                    <a:pt x="444245" y="368300"/>
                  </a:lnTo>
                  <a:lnTo>
                    <a:pt x="410337" y="431164"/>
                  </a:lnTo>
                  <a:lnTo>
                    <a:pt x="606044" y="372744"/>
                  </a:lnTo>
                  <a:lnTo>
                    <a:pt x="547624" y="176911"/>
                  </a:lnTo>
                  <a:lnTo>
                    <a:pt x="513588" y="239775"/>
                  </a:lnTo>
                  <a:lnTo>
                    <a:pt x="6934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52166" y="1875408"/>
              <a:ext cx="606425" cy="431165"/>
            </a:xfrm>
            <a:custGeom>
              <a:avLst/>
              <a:gdLst/>
              <a:ahLst/>
              <a:cxnLst/>
              <a:rect l="l" t="t" r="r" b="b"/>
              <a:pathLst>
                <a:path w="606425" h="431164">
                  <a:moveTo>
                    <a:pt x="69341" y="0"/>
                  </a:moveTo>
                  <a:lnTo>
                    <a:pt x="513588" y="239775"/>
                  </a:lnTo>
                  <a:lnTo>
                    <a:pt x="547624" y="176911"/>
                  </a:lnTo>
                  <a:lnTo>
                    <a:pt x="606044" y="372744"/>
                  </a:lnTo>
                  <a:lnTo>
                    <a:pt x="410337" y="431164"/>
                  </a:lnTo>
                  <a:lnTo>
                    <a:pt x="444245" y="368300"/>
                  </a:lnTo>
                  <a:lnTo>
                    <a:pt x="0" y="128524"/>
                  </a:lnTo>
                  <a:lnTo>
                    <a:pt x="69341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19273" y="3108325"/>
              <a:ext cx="647700" cy="288925"/>
            </a:xfrm>
            <a:custGeom>
              <a:avLst/>
              <a:gdLst/>
              <a:ahLst/>
              <a:cxnLst/>
              <a:rect l="l" t="t" r="r" b="b"/>
              <a:pathLst>
                <a:path w="647700" h="288925">
                  <a:moveTo>
                    <a:pt x="503300" y="0"/>
                  </a:moveTo>
                  <a:lnTo>
                    <a:pt x="503300" y="71500"/>
                  </a:lnTo>
                  <a:lnTo>
                    <a:pt x="0" y="71500"/>
                  </a:lnTo>
                  <a:lnTo>
                    <a:pt x="0" y="217424"/>
                  </a:lnTo>
                  <a:lnTo>
                    <a:pt x="503300" y="217424"/>
                  </a:lnTo>
                  <a:lnTo>
                    <a:pt x="503300" y="288925"/>
                  </a:lnTo>
                  <a:lnTo>
                    <a:pt x="647700" y="144399"/>
                  </a:lnTo>
                  <a:lnTo>
                    <a:pt x="503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19273" y="3108325"/>
              <a:ext cx="647700" cy="288925"/>
            </a:xfrm>
            <a:custGeom>
              <a:avLst/>
              <a:gdLst/>
              <a:ahLst/>
              <a:cxnLst/>
              <a:rect l="l" t="t" r="r" b="b"/>
              <a:pathLst>
                <a:path w="647700" h="288925">
                  <a:moveTo>
                    <a:pt x="0" y="71500"/>
                  </a:moveTo>
                  <a:lnTo>
                    <a:pt x="503300" y="71500"/>
                  </a:lnTo>
                  <a:lnTo>
                    <a:pt x="503300" y="0"/>
                  </a:lnTo>
                  <a:lnTo>
                    <a:pt x="647700" y="144399"/>
                  </a:lnTo>
                  <a:lnTo>
                    <a:pt x="503300" y="288925"/>
                  </a:lnTo>
                  <a:lnTo>
                    <a:pt x="503300" y="217424"/>
                  </a:lnTo>
                  <a:lnTo>
                    <a:pt x="0" y="217424"/>
                  </a:lnTo>
                  <a:lnTo>
                    <a:pt x="0" y="71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51277" y="4326001"/>
              <a:ext cx="612140" cy="418465"/>
            </a:xfrm>
            <a:custGeom>
              <a:avLst/>
              <a:gdLst/>
              <a:ahLst/>
              <a:cxnLst/>
              <a:rect l="l" t="t" r="r" b="b"/>
              <a:pathLst>
                <a:path w="612139" h="418464">
                  <a:moveTo>
                    <a:pt x="418338" y="0"/>
                  </a:moveTo>
                  <a:lnTo>
                    <a:pt x="450342" y="63881"/>
                  </a:lnTo>
                  <a:lnTo>
                    <a:pt x="0" y="288671"/>
                  </a:lnTo>
                  <a:lnTo>
                    <a:pt x="64643" y="417956"/>
                  </a:lnTo>
                  <a:lnTo>
                    <a:pt x="514858" y="193167"/>
                  </a:lnTo>
                  <a:lnTo>
                    <a:pt x="546735" y="257048"/>
                  </a:lnTo>
                  <a:lnTo>
                    <a:pt x="611759" y="64007"/>
                  </a:lnTo>
                  <a:lnTo>
                    <a:pt x="41833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51277" y="4326001"/>
              <a:ext cx="612140" cy="418465"/>
            </a:xfrm>
            <a:custGeom>
              <a:avLst/>
              <a:gdLst/>
              <a:ahLst/>
              <a:cxnLst/>
              <a:rect l="l" t="t" r="r" b="b"/>
              <a:pathLst>
                <a:path w="612139" h="418464">
                  <a:moveTo>
                    <a:pt x="0" y="288671"/>
                  </a:moveTo>
                  <a:lnTo>
                    <a:pt x="450342" y="63881"/>
                  </a:lnTo>
                  <a:lnTo>
                    <a:pt x="418338" y="0"/>
                  </a:lnTo>
                  <a:lnTo>
                    <a:pt x="611759" y="64007"/>
                  </a:lnTo>
                  <a:lnTo>
                    <a:pt x="546735" y="257048"/>
                  </a:lnTo>
                  <a:lnTo>
                    <a:pt x="514858" y="193167"/>
                  </a:lnTo>
                  <a:lnTo>
                    <a:pt x="64643" y="417956"/>
                  </a:lnTo>
                  <a:lnTo>
                    <a:pt x="0" y="28867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82740" y="2456560"/>
              <a:ext cx="636270" cy="372110"/>
            </a:xfrm>
            <a:custGeom>
              <a:avLst/>
              <a:gdLst/>
              <a:ahLst/>
              <a:cxnLst/>
              <a:rect l="l" t="t" r="r" b="b"/>
              <a:pathLst>
                <a:path w="636270" h="372110">
                  <a:moveTo>
                    <a:pt x="588263" y="0"/>
                  </a:moveTo>
                  <a:lnTo>
                    <a:pt x="112268" y="168275"/>
                  </a:lnTo>
                  <a:lnTo>
                    <a:pt x="88392" y="100837"/>
                  </a:lnTo>
                  <a:lnTo>
                    <a:pt x="0" y="284479"/>
                  </a:lnTo>
                  <a:lnTo>
                    <a:pt x="184150" y="371728"/>
                  </a:lnTo>
                  <a:lnTo>
                    <a:pt x="160274" y="304418"/>
                  </a:lnTo>
                  <a:lnTo>
                    <a:pt x="636269" y="136271"/>
                  </a:lnTo>
                  <a:lnTo>
                    <a:pt x="5882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82740" y="2456560"/>
              <a:ext cx="636270" cy="372110"/>
            </a:xfrm>
            <a:custGeom>
              <a:avLst/>
              <a:gdLst/>
              <a:ahLst/>
              <a:cxnLst/>
              <a:rect l="l" t="t" r="r" b="b"/>
              <a:pathLst>
                <a:path w="636270" h="372110">
                  <a:moveTo>
                    <a:pt x="636269" y="136271"/>
                  </a:moveTo>
                  <a:lnTo>
                    <a:pt x="160274" y="304418"/>
                  </a:lnTo>
                  <a:lnTo>
                    <a:pt x="184150" y="371728"/>
                  </a:lnTo>
                  <a:lnTo>
                    <a:pt x="0" y="284479"/>
                  </a:lnTo>
                  <a:lnTo>
                    <a:pt x="88392" y="100837"/>
                  </a:lnTo>
                  <a:lnTo>
                    <a:pt x="112268" y="168275"/>
                  </a:lnTo>
                  <a:lnTo>
                    <a:pt x="588263" y="0"/>
                  </a:lnTo>
                  <a:lnTo>
                    <a:pt x="636269" y="13627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37402" y="4047744"/>
              <a:ext cx="593090" cy="444500"/>
            </a:xfrm>
            <a:custGeom>
              <a:avLst/>
              <a:gdLst/>
              <a:ahLst/>
              <a:cxnLst/>
              <a:rect l="l" t="t" r="r" b="b"/>
              <a:pathLst>
                <a:path w="593090" h="444500">
                  <a:moveTo>
                    <a:pt x="197738" y="0"/>
                  </a:moveTo>
                  <a:lnTo>
                    <a:pt x="0" y="48894"/>
                  </a:lnTo>
                  <a:lnTo>
                    <a:pt x="49911" y="246379"/>
                  </a:lnTo>
                  <a:lnTo>
                    <a:pt x="86740" y="185165"/>
                  </a:lnTo>
                  <a:lnTo>
                    <a:pt x="518287" y="443991"/>
                  </a:lnTo>
                  <a:lnTo>
                    <a:pt x="592581" y="320166"/>
                  </a:lnTo>
                  <a:lnTo>
                    <a:pt x="161036" y="61213"/>
                  </a:lnTo>
                  <a:lnTo>
                    <a:pt x="19773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37402" y="4047744"/>
              <a:ext cx="593090" cy="444500"/>
            </a:xfrm>
            <a:custGeom>
              <a:avLst/>
              <a:gdLst/>
              <a:ahLst/>
              <a:cxnLst/>
              <a:rect l="l" t="t" r="r" b="b"/>
              <a:pathLst>
                <a:path w="593090" h="444500">
                  <a:moveTo>
                    <a:pt x="518287" y="443991"/>
                  </a:moveTo>
                  <a:lnTo>
                    <a:pt x="86740" y="185165"/>
                  </a:lnTo>
                  <a:lnTo>
                    <a:pt x="49911" y="246379"/>
                  </a:lnTo>
                  <a:lnTo>
                    <a:pt x="0" y="48894"/>
                  </a:lnTo>
                  <a:lnTo>
                    <a:pt x="197738" y="0"/>
                  </a:lnTo>
                  <a:lnTo>
                    <a:pt x="161036" y="61213"/>
                  </a:lnTo>
                  <a:lnTo>
                    <a:pt x="592581" y="320166"/>
                  </a:lnTo>
                  <a:lnTo>
                    <a:pt x="518287" y="44399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42289" y="2313559"/>
            <a:ext cx="1397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ТМ-идентификатор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8664" y="3434588"/>
            <a:ext cx="1125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Microsoft Sans Serif"/>
                <a:cs typeface="Microsoft Sans Serif"/>
              </a:rPr>
              <a:t>ПСКЗИ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ШИПКА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012" y="3757548"/>
            <a:ext cx="1368425" cy="131445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958392" y="5082666"/>
            <a:ext cx="917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Microsoft Sans Serif"/>
                <a:cs typeface="Microsoft Sans Serif"/>
              </a:rPr>
              <a:t>Смарт-</a:t>
            </a:r>
            <a:r>
              <a:rPr sz="1200" spc="-10" dirty="0">
                <a:latin typeface="Microsoft Sans Serif"/>
                <a:cs typeface="Microsoft Sans Serif"/>
              </a:rPr>
              <a:t>карта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27850" y="1596961"/>
            <a:ext cx="1295400" cy="126841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934581" y="2850260"/>
            <a:ext cx="1304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Microsoft Sans Serif"/>
                <a:cs typeface="Microsoft Sans Serif"/>
              </a:rPr>
              <a:t>Отпечаток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пальца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2248" y="3397250"/>
            <a:ext cx="1019175" cy="155257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007732" y="5009769"/>
            <a:ext cx="1267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Microsoft Sans Serif"/>
                <a:cs typeface="Microsoft Sans Serif"/>
              </a:rPr>
              <a:t>Сетчатка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глаза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30411" y="5192712"/>
            <a:ext cx="4113529" cy="728980"/>
            <a:chOff x="2530411" y="5192712"/>
            <a:chExt cx="4113529" cy="728980"/>
          </a:xfrm>
        </p:grpSpPr>
        <p:sp>
          <p:nvSpPr>
            <p:cNvPr id="26" name="object 26"/>
            <p:cNvSpPr/>
            <p:nvPr/>
          </p:nvSpPr>
          <p:spPr>
            <a:xfrm>
              <a:off x="2535173" y="5197475"/>
              <a:ext cx="4104004" cy="719455"/>
            </a:xfrm>
            <a:custGeom>
              <a:avLst/>
              <a:gdLst/>
              <a:ahLst/>
              <a:cxnLst/>
              <a:rect l="l" t="t" r="r" b="b"/>
              <a:pathLst>
                <a:path w="4104004" h="719454">
                  <a:moveTo>
                    <a:pt x="2051939" y="0"/>
                  </a:moveTo>
                  <a:lnTo>
                    <a:pt x="1768475" y="179324"/>
                  </a:lnTo>
                  <a:lnTo>
                    <a:pt x="1962277" y="179324"/>
                  </a:lnTo>
                  <a:lnTo>
                    <a:pt x="1962277" y="238125"/>
                  </a:lnTo>
                  <a:lnTo>
                    <a:pt x="0" y="238125"/>
                  </a:lnTo>
                  <a:lnTo>
                    <a:pt x="0" y="719137"/>
                  </a:lnTo>
                  <a:lnTo>
                    <a:pt x="4103751" y="719137"/>
                  </a:lnTo>
                  <a:lnTo>
                    <a:pt x="4103751" y="238125"/>
                  </a:lnTo>
                  <a:lnTo>
                    <a:pt x="2141601" y="238125"/>
                  </a:lnTo>
                  <a:lnTo>
                    <a:pt x="2141601" y="179324"/>
                  </a:lnTo>
                  <a:lnTo>
                    <a:pt x="2335403" y="179324"/>
                  </a:lnTo>
                  <a:lnTo>
                    <a:pt x="20519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35173" y="5197475"/>
              <a:ext cx="4104004" cy="719455"/>
            </a:xfrm>
            <a:custGeom>
              <a:avLst/>
              <a:gdLst/>
              <a:ahLst/>
              <a:cxnLst/>
              <a:rect l="l" t="t" r="r" b="b"/>
              <a:pathLst>
                <a:path w="4104004" h="719454">
                  <a:moveTo>
                    <a:pt x="0" y="238125"/>
                  </a:moveTo>
                  <a:lnTo>
                    <a:pt x="1962277" y="238125"/>
                  </a:lnTo>
                  <a:lnTo>
                    <a:pt x="1962277" y="179324"/>
                  </a:lnTo>
                  <a:lnTo>
                    <a:pt x="1768475" y="179324"/>
                  </a:lnTo>
                  <a:lnTo>
                    <a:pt x="2051939" y="0"/>
                  </a:lnTo>
                  <a:lnTo>
                    <a:pt x="2335403" y="179324"/>
                  </a:lnTo>
                  <a:lnTo>
                    <a:pt x="2141601" y="179324"/>
                  </a:lnTo>
                  <a:lnTo>
                    <a:pt x="2141601" y="238125"/>
                  </a:lnTo>
                  <a:lnTo>
                    <a:pt x="4103751" y="238125"/>
                  </a:lnTo>
                  <a:lnTo>
                    <a:pt x="4103751" y="719137"/>
                  </a:lnTo>
                  <a:lnTo>
                    <a:pt x="0" y="719137"/>
                  </a:lnTo>
                  <a:lnTo>
                    <a:pt x="0" y="238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614422" y="5526125"/>
            <a:ext cx="393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Любые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средства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идентификации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5844">
              <a:lnSpc>
                <a:spcPct val="100000"/>
              </a:lnSpc>
              <a:spcBef>
                <a:spcPts val="105"/>
              </a:spcBef>
            </a:pPr>
            <a:r>
              <a:rPr dirty="0"/>
              <a:t>Аппаратные</a:t>
            </a:r>
            <a:r>
              <a:rPr spc="-80" dirty="0"/>
              <a:t> </a:t>
            </a:r>
            <a:r>
              <a:rPr spc="-10" dirty="0"/>
              <a:t>интерфейсы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107097"/>
            <a:ext cx="7195820" cy="236728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PCI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(Аккорд-</a:t>
            </a:r>
            <a:r>
              <a:rPr sz="3200" spc="-20" dirty="0">
                <a:latin typeface="Calibri"/>
                <a:cs typeface="Calibri"/>
              </a:rPr>
              <a:t>5.5)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Microsoft Sans Serif"/>
              <a:buChar char="•"/>
              <a:tabLst>
                <a:tab pos="355600" algn="l"/>
                <a:tab pos="2438400" algn="l"/>
              </a:tabLst>
            </a:pPr>
            <a:r>
              <a:rPr sz="3200" spc="-20" dirty="0">
                <a:latin typeface="Calibri"/>
                <a:cs typeface="Calibri"/>
              </a:rPr>
              <a:t>PCI-</a:t>
            </a:r>
            <a:r>
              <a:rPr sz="3200" spc="-10" dirty="0">
                <a:latin typeface="Calibri"/>
                <a:cs typeface="Calibri"/>
              </a:rPr>
              <a:t>Express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30" dirty="0">
                <a:latin typeface="Calibri"/>
                <a:cs typeface="Calibri"/>
              </a:rPr>
              <a:t>(Аккорд-</a:t>
            </a:r>
            <a:r>
              <a:rPr sz="3200" dirty="0">
                <a:latin typeface="Calibri"/>
                <a:cs typeface="Calibri"/>
              </a:rPr>
              <a:t>GX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Аккорд-</a:t>
            </a:r>
            <a:r>
              <a:rPr sz="3200" spc="-25" dirty="0">
                <a:latin typeface="Calibri"/>
                <a:cs typeface="Calibri"/>
              </a:rPr>
              <a:t>LE)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miniPCI-</a:t>
            </a:r>
            <a:r>
              <a:rPr sz="3200" dirty="0">
                <a:latin typeface="Calibri"/>
                <a:cs typeface="Calibri"/>
              </a:rPr>
              <a:t>Express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(Аккорд-</a:t>
            </a:r>
            <a:r>
              <a:rPr sz="3200" spc="-20" dirty="0">
                <a:latin typeface="Calibri"/>
                <a:cs typeface="Calibri"/>
              </a:rPr>
              <a:t>GXM)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miniPCI-</a:t>
            </a:r>
            <a:r>
              <a:rPr sz="3200" dirty="0">
                <a:latin typeface="Calibri"/>
                <a:cs typeface="Calibri"/>
              </a:rPr>
              <a:t>Express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half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size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(Аккорд-</a:t>
            </a:r>
            <a:r>
              <a:rPr sz="3200" spc="-10" dirty="0">
                <a:latin typeface="Calibri"/>
                <a:cs typeface="Calibri"/>
              </a:rPr>
              <a:t>GXMH)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20" y="3861041"/>
            <a:ext cx="2400300" cy="26638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654" y="-82803"/>
            <a:ext cx="43980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Разграничение</a:t>
            </a:r>
            <a:r>
              <a:rPr sz="4000" spc="-130" dirty="0"/>
              <a:t> </a:t>
            </a:r>
            <a:r>
              <a:rPr sz="4000" spc="-20" dirty="0"/>
              <a:t>прав </a:t>
            </a:r>
            <a:r>
              <a:rPr sz="4000" dirty="0"/>
              <a:t>доступа</a:t>
            </a:r>
            <a:r>
              <a:rPr sz="4000" spc="-95" dirty="0"/>
              <a:t> </a:t>
            </a:r>
            <a:r>
              <a:rPr sz="4000" dirty="0"/>
              <a:t>к</a:t>
            </a:r>
            <a:r>
              <a:rPr sz="4000" spc="-80" dirty="0"/>
              <a:t> </a:t>
            </a:r>
            <a:r>
              <a:rPr sz="4000" spc="-10" dirty="0"/>
              <a:t>данным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53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8397240" cy="1587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56260" indent="-343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«Аккорд-</a:t>
            </a:r>
            <a:r>
              <a:rPr sz="3200" dirty="0">
                <a:latin typeface="Calibri"/>
                <a:cs typeface="Calibri"/>
              </a:rPr>
              <a:t>Win32»,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«Аккорд-</a:t>
            </a:r>
            <a:r>
              <a:rPr sz="3200" dirty="0">
                <a:latin typeface="Calibri"/>
                <a:cs typeface="Calibri"/>
              </a:rPr>
              <a:t>Win64»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25" dirty="0">
                <a:latin typeface="Calibri"/>
                <a:cs typeface="Calibri"/>
              </a:rPr>
              <a:t> для </a:t>
            </a:r>
            <a:r>
              <a:rPr sz="3200" dirty="0">
                <a:latin typeface="Calibri"/>
                <a:cs typeface="Calibri"/>
              </a:rPr>
              <a:t>операционных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систем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семейства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Windows;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«Аккорд-</a:t>
            </a:r>
            <a:r>
              <a:rPr sz="3200" dirty="0">
                <a:latin typeface="Calibri"/>
                <a:cs typeface="Calibri"/>
              </a:rPr>
              <a:t>Х»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для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операционных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систем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Linux.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7461" y="-82803"/>
            <a:ext cx="594106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1085" marR="5080" indent="-104902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Сервер</a:t>
            </a:r>
            <a:r>
              <a:rPr sz="4000" spc="-85" dirty="0"/>
              <a:t> </a:t>
            </a:r>
            <a:r>
              <a:rPr sz="4000" spc="-10" dirty="0"/>
              <a:t>централизованного управления</a:t>
            </a:r>
            <a:r>
              <a:rPr sz="4000" spc="-170" dirty="0"/>
              <a:t> </a:t>
            </a:r>
            <a:r>
              <a:rPr sz="4000" spc="-10" dirty="0"/>
              <a:t>(СЦУ)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54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7693025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326515" indent="-343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Удаленный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сбор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журналов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работы пользователей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Централизованная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смена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паролей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Оперативное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оповещение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НСД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Обновление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списка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контроля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целостности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Создание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учетных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записей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пользователей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05"/>
              </a:spcBef>
            </a:pPr>
            <a:r>
              <a:rPr dirty="0"/>
              <a:t>Защитные</a:t>
            </a:r>
            <a:r>
              <a:rPr spc="-60" dirty="0"/>
              <a:t> </a:t>
            </a:r>
            <a:r>
              <a:rPr dirty="0"/>
              <a:t>функции</a:t>
            </a:r>
            <a:r>
              <a:rPr spc="-60" dirty="0"/>
              <a:t> </a:t>
            </a:r>
            <a:r>
              <a:rPr spc="-10" dirty="0"/>
              <a:t>комплекса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55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141552"/>
            <a:ext cx="8468995" cy="505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7335" indent="-258445">
              <a:lnSpc>
                <a:spcPct val="100000"/>
              </a:lnSpc>
              <a:spcBef>
                <a:spcPts val="95"/>
              </a:spcBef>
              <a:buSzPct val="96000"/>
              <a:buAutoNum type="arabicParenR"/>
              <a:tabLst>
                <a:tab pos="267335" algn="l"/>
              </a:tabLst>
            </a:pPr>
            <a:r>
              <a:rPr sz="2500" dirty="0">
                <a:latin typeface="Calibri"/>
                <a:cs typeface="Calibri"/>
              </a:rPr>
              <a:t>Защита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от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НСД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55" dirty="0">
                <a:latin typeface="Calibri"/>
                <a:cs typeface="Calibri"/>
              </a:rPr>
              <a:t>СВТ,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включая:</a:t>
            </a:r>
            <a:endParaRPr sz="2500">
              <a:latin typeface="Calibri"/>
              <a:cs typeface="Calibri"/>
            </a:endParaRPr>
          </a:p>
          <a:p>
            <a:pPr marL="355600" marR="1743075" lvl="1" indent="-343535">
              <a:lnSpc>
                <a:spcPts val="2400"/>
              </a:lnSpc>
              <a:spcBef>
                <a:spcPts val="58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идентификацию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пользователя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по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уникальному Идентификатору;</a:t>
            </a:r>
            <a:endParaRPr sz="2500">
              <a:latin typeface="Calibri"/>
              <a:cs typeface="Calibri"/>
            </a:endParaRPr>
          </a:p>
          <a:p>
            <a:pPr marL="355600" marR="441959" lvl="1" indent="-343535">
              <a:lnSpc>
                <a:spcPts val="2400"/>
              </a:lnSpc>
              <a:spcBef>
                <a:spcPts val="60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аутентификацию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с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учетом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необходимой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длины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пароля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и </a:t>
            </a:r>
            <a:r>
              <a:rPr sz="2500" dirty="0">
                <a:latin typeface="Calibri"/>
                <a:cs typeface="Calibri"/>
              </a:rPr>
              <a:t>времени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его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жизни;</a:t>
            </a:r>
            <a:endParaRPr sz="2500">
              <a:latin typeface="Calibri"/>
              <a:cs typeface="Calibri"/>
            </a:endParaRPr>
          </a:p>
          <a:p>
            <a:pPr marL="355600" lvl="1" indent="-342900">
              <a:lnSpc>
                <a:spcPts val="2700"/>
              </a:lnSpc>
              <a:spcBef>
                <a:spcPts val="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аппаратный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(до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загрузки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ОС)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контроль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целостности</a:t>
            </a:r>
            <a:endParaRPr sz="2500">
              <a:latin typeface="Calibri"/>
              <a:cs typeface="Calibri"/>
            </a:endParaRPr>
          </a:p>
          <a:p>
            <a:pPr marL="355600" marR="344805" algn="just">
              <a:lnSpc>
                <a:spcPct val="80000"/>
              </a:lnSpc>
              <a:spcBef>
                <a:spcPts val="300"/>
              </a:spcBef>
            </a:pPr>
            <a:r>
              <a:rPr sz="2500" dirty="0">
                <a:latin typeface="Calibri"/>
                <a:cs typeface="Calibri"/>
              </a:rPr>
              <a:t>технических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средств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55" dirty="0">
                <a:latin typeface="Calibri"/>
                <a:cs typeface="Calibri"/>
              </a:rPr>
              <a:t>СВТ,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программ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и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данных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на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жестком </a:t>
            </a:r>
            <a:r>
              <a:rPr sz="2500" dirty="0">
                <a:latin typeface="Calibri"/>
                <a:cs typeface="Calibri"/>
              </a:rPr>
              <a:t>диске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(в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том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числе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системных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областей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диска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и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модулей программной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части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комплекса);</a:t>
            </a:r>
            <a:endParaRPr sz="2500">
              <a:latin typeface="Calibri"/>
              <a:cs typeface="Calibri"/>
            </a:endParaRPr>
          </a:p>
          <a:p>
            <a:pPr marL="355600" marR="1496060" lvl="1" indent="-343535">
              <a:lnSpc>
                <a:spcPts val="2400"/>
              </a:lnSpc>
              <a:spcBef>
                <a:spcPts val="58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ограничение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времени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доступа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субъекта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к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СВТ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в </a:t>
            </a:r>
            <a:r>
              <a:rPr sz="2500" spc="-10" dirty="0">
                <a:latin typeface="Calibri"/>
                <a:cs typeface="Calibri"/>
              </a:rPr>
              <a:t>соответствии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с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установленным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режимом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работы пользователей;</a:t>
            </a:r>
            <a:endParaRPr sz="2500">
              <a:latin typeface="Calibri"/>
              <a:cs typeface="Calibri"/>
            </a:endParaRPr>
          </a:p>
          <a:p>
            <a:pPr marL="355600" lvl="1" indent="-342900">
              <a:lnSpc>
                <a:spcPts val="2700"/>
              </a:lnSpc>
              <a:spcBef>
                <a:spcPts val="2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блокировку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несанкционированной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загрузки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СВТ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с</a:t>
            </a:r>
            <a:endParaRPr sz="2500">
              <a:latin typeface="Calibri"/>
              <a:cs typeface="Calibri"/>
            </a:endParaRPr>
          </a:p>
          <a:p>
            <a:pPr marL="355600" marR="5080">
              <a:lnSpc>
                <a:spcPts val="2400"/>
              </a:lnSpc>
              <a:spcBef>
                <a:spcPts val="280"/>
              </a:spcBef>
            </a:pPr>
            <a:r>
              <a:rPr sz="2500" dirty="0">
                <a:latin typeface="Calibri"/>
                <a:cs typeface="Calibri"/>
              </a:rPr>
              <a:t>отчуждаемых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носителей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(FDD,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CD-</a:t>
            </a:r>
            <a:r>
              <a:rPr sz="2500" dirty="0">
                <a:latin typeface="Calibri"/>
                <a:cs typeface="Calibri"/>
              </a:rPr>
              <a:t>ROM,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ZIP-</a:t>
            </a:r>
            <a:r>
              <a:rPr sz="2500" dirty="0">
                <a:latin typeface="Calibri"/>
                <a:cs typeface="Calibri"/>
              </a:rPr>
              <a:t>drive,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USB-</a:t>
            </a:r>
            <a:r>
              <a:rPr sz="2500" dirty="0">
                <a:latin typeface="Calibri"/>
                <a:cs typeface="Calibri"/>
              </a:rPr>
              <a:t>disk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и </a:t>
            </a:r>
            <a:r>
              <a:rPr sz="2500" spc="-10" dirty="0">
                <a:latin typeface="Calibri"/>
                <a:cs typeface="Calibri"/>
              </a:rPr>
              <a:t>др.);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05"/>
              </a:spcBef>
            </a:pPr>
            <a:r>
              <a:rPr dirty="0"/>
              <a:t>Защитные</a:t>
            </a:r>
            <a:r>
              <a:rPr spc="-60" dirty="0"/>
              <a:t> </a:t>
            </a:r>
            <a:r>
              <a:rPr dirty="0"/>
              <a:t>функции</a:t>
            </a:r>
            <a:r>
              <a:rPr spc="-60" dirty="0"/>
              <a:t> </a:t>
            </a:r>
            <a:r>
              <a:rPr spc="-10" dirty="0"/>
              <a:t>комплекса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56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8321040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810">
              <a:lnSpc>
                <a:spcPct val="100000"/>
              </a:lnSpc>
              <a:spcBef>
                <a:spcPts val="105"/>
              </a:spcBef>
              <a:buSzPct val="96875"/>
              <a:buAutoNum type="arabicParenR" startAt="2"/>
              <a:tabLst>
                <a:tab pos="340995" algn="l"/>
              </a:tabLst>
            </a:pPr>
            <a:r>
              <a:rPr sz="3200" dirty="0">
                <a:latin typeface="Calibri"/>
                <a:cs typeface="Calibri"/>
              </a:rPr>
              <a:t>	процедур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блокирования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экрана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клавиатуры </a:t>
            </a:r>
            <a:r>
              <a:rPr sz="3200" dirty="0">
                <a:latin typeface="Calibri"/>
                <a:cs typeface="Calibri"/>
              </a:rPr>
              <a:t>по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команде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пользователя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alibri"/>
                <a:cs typeface="Calibri"/>
              </a:rPr>
              <a:t>или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истечению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установленного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интервала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«неактивности»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пользователя;</a:t>
            </a:r>
            <a:endParaRPr sz="3200">
              <a:latin typeface="Calibri"/>
              <a:cs typeface="Calibri"/>
            </a:endParaRPr>
          </a:p>
          <a:p>
            <a:pPr marL="12700" marR="1186815" indent="421005">
              <a:lnSpc>
                <a:spcPct val="100000"/>
              </a:lnSpc>
              <a:spcBef>
                <a:spcPts val="770"/>
              </a:spcBef>
              <a:buSzPct val="96875"/>
              <a:buAutoNum type="arabicParenR" startAt="3"/>
              <a:tabLst>
                <a:tab pos="433705" algn="l"/>
              </a:tabLst>
            </a:pPr>
            <a:r>
              <a:rPr sz="3200" dirty="0">
                <a:latin typeface="Calibri"/>
                <a:cs typeface="Calibri"/>
              </a:rPr>
              <a:t>Разграничение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доступа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локальным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и </a:t>
            </a:r>
            <a:r>
              <a:rPr sz="3200" dirty="0">
                <a:latin typeface="Calibri"/>
                <a:cs typeface="Calibri"/>
              </a:rPr>
              <a:t>сетевым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ресурсам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6905">
              <a:lnSpc>
                <a:spcPct val="100000"/>
              </a:lnSpc>
              <a:spcBef>
                <a:spcPts val="105"/>
              </a:spcBef>
            </a:pPr>
            <a:r>
              <a:rPr dirty="0"/>
              <a:t>Контроль</a:t>
            </a:r>
            <a:r>
              <a:rPr spc="-190" dirty="0"/>
              <a:t> </a:t>
            </a:r>
            <a:r>
              <a:rPr spc="-10" dirty="0"/>
              <a:t>доступа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57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155268"/>
            <a:ext cx="8434705" cy="46602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177355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Calibri"/>
                <a:cs typeface="Calibri"/>
              </a:rPr>
              <a:t>Дискреционный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мандатный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методы разграничения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доступа.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90000"/>
              </a:lnSpc>
              <a:spcBef>
                <a:spcPts val="71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использовании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мандатного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доступа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с </a:t>
            </a:r>
            <a:r>
              <a:rPr sz="3200" dirty="0">
                <a:latin typeface="Calibri"/>
                <a:cs typeface="Calibri"/>
              </a:rPr>
              <a:t>контролем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процессов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(исполняемых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модулей) </a:t>
            </a:r>
            <a:r>
              <a:rPr sz="3200" dirty="0">
                <a:latin typeface="Calibri"/>
                <a:cs typeface="Calibri"/>
              </a:rPr>
              <a:t>выполняется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процедура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управления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потоками информации.</a:t>
            </a:r>
            <a:endParaRPr sz="3200">
              <a:latin typeface="Calibri"/>
              <a:cs typeface="Calibri"/>
            </a:endParaRPr>
          </a:p>
          <a:p>
            <a:pPr marL="355600" marR="10160" indent="-343535">
              <a:lnSpc>
                <a:spcPts val="3460"/>
              </a:lnSpc>
              <a:spcBef>
                <a:spcPts val="81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Возможен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выбор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уровня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доступа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запускаемой </a:t>
            </a:r>
            <a:r>
              <a:rPr sz="3200" dirty="0">
                <a:latin typeface="Calibri"/>
                <a:cs typeface="Calibri"/>
              </a:rPr>
              <a:t>задачи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или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выбор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уровня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210"/>
              </a:lnSpc>
            </a:pPr>
            <a:r>
              <a:rPr sz="3200" spc="-10" dirty="0">
                <a:latin typeface="Calibri"/>
                <a:cs typeface="Calibri"/>
              </a:rPr>
              <a:t>конфиденциальности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всей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сессии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650"/>
              </a:lnSpc>
            </a:pPr>
            <a:r>
              <a:rPr sz="3200" spc="-10" dirty="0">
                <a:latin typeface="Calibri"/>
                <a:cs typeface="Calibri"/>
              </a:rPr>
              <a:t>пользователя.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05"/>
              </a:spcBef>
            </a:pPr>
            <a:r>
              <a:rPr dirty="0"/>
              <a:t>Защитные</a:t>
            </a:r>
            <a:r>
              <a:rPr spc="-60" dirty="0"/>
              <a:t> </a:t>
            </a:r>
            <a:r>
              <a:rPr dirty="0"/>
              <a:t>функции</a:t>
            </a:r>
            <a:r>
              <a:rPr spc="-60" dirty="0"/>
              <a:t> </a:t>
            </a:r>
            <a:r>
              <a:rPr spc="-10" dirty="0"/>
              <a:t>комплекса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58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820928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8321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libri"/>
                <a:cs typeface="Calibri"/>
              </a:rPr>
              <a:t>4)Управление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процедурами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ввода/вывода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на </a:t>
            </a:r>
            <a:r>
              <a:rPr sz="3200" dirty="0">
                <a:latin typeface="Calibri"/>
                <a:cs typeface="Calibri"/>
              </a:rPr>
              <a:t>отчуждаемые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носители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информации.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Для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каждого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пользователя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контролируется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список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разрешённых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USB-устройств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SD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карт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в </a:t>
            </a:r>
            <a:r>
              <a:rPr sz="3200" dirty="0">
                <a:latin typeface="Calibri"/>
                <a:cs typeface="Calibri"/>
              </a:rPr>
              <a:t>соответствии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их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уникальными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идентификационными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номерами;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05"/>
              </a:spcBef>
            </a:pPr>
            <a:r>
              <a:rPr dirty="0"/>
              <a:t>Защитные</a:t>
            </a:r>
            <a:r>
              <a:rPr spc="-60" dirty="0"/>
              <a:t> </a:t>
            </a:r>
            <a:r>
              <a:rPr dirty="0"/>
              <a:t>функции</a:t>
            </a:r>
            <a:r>
              <a:rPr spc="-60" dirty="0"/>
              <a:t> </a:t>
            </a:r>
            <a:r>
              <a:rPr spc="-10" dirty="0"/>
              <a:t>комплекса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59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34975">
              <a:lnSpc>
                <a:spcPct val="100000"/>
              </a:lnSpc>
              <a:spcBef>
                <a:spcPts val="105"/>
              </a:spcBef>
            </a:pPr>
            <a:r>
              <a:rPr dirty="0"/>
              <a:t>5)Контроль</a:t>
            </a:r>
            <a:r>
              <a:rPr spc="-85" dirty="0"/>
              <a:t> </a:t>
            </a:r>
            <a:r>
              <a:rPr dirty="0"/>
              <a:t>доступа</a:t>
            </a:r>
            <a:r>
              <a:rPr spc="-95" dirty="0"/>
              <a:t> </a:t>
            </a:r>
            <a:r>
              <a:rPr dirty="0"/>
              <a:t>к</a:t>
            </a:r>
            <a:r>
              <a:rPr spc="-85" dirty="0"/>
              <a:t> </a:t>
            </a:r>
            <a:r>
              <a:rPr dirty="0"/>
              <a:t>любому</a:t>
            </a:r>
            <a:r>
              <a:rPr spc="-80" dirty="0"/>
              <a:t> </a:t>
            </a:r>
            <a:r>
              <a:rPr dirty="0"/>
              <a:t>устройству,</a:t>
            </a:r>
            <a:r>
              <a:rPr spc="-100" dirty="0"/>
              <a:t> </a:t>
            </a:r>
            <a:r>
              <a:rPr spc="-25" dirty="0"/>
              <a:t>или </a:t>
            </a:r>
            <a:r>
              <a:rPr dirty="0"/>
              <a:t>классу</a:t>
            </a:r>
            <a:r>
              <a:rPr spc="-75" dirty="0"/>
              <a:t> </a:t>
            </a:r>
            <a:r>
              <a:rPr dirty="0"/>
              <a:t>устройств,</a:t>
            </a:r>
            <a:r>
              <a:rPr spc="-60" dirty="0"/>
              <a:t> </a:t>
            </a:r>
            <a:r>
              <a:rPr dirty="0"/>
              <a:t>доступных</a:t>
            </a:r>
            <a:r>
              <a:rPr spc="-8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«Диспетчере </a:t>
            </a:r>
            <a:r>
              <a:rPr dirty="0"/>
              <a:t>устройств»</a:t>
            </a:r>
            <a:r>
              <a:rPr spc="-75" dirty="0"/>
              <a:t> </a:t>
            </a:r>
            <a:r>
              <a:rPr dirty="0"/>
              <a:t>Windows,</a:t>
            </a:r>
            <a:r>
              <a:rPr spc="-70" dirty="0"/>
              <a:t> </a:t>
            </a:r>
            <a:r>
              <a:rPr dirty="0"/>
              <a:t>в</a:t>
            </a:r>
            <a:r>
              <a:rPr spc="-70" dirty="0"/>
              <a:t> </a:t>
            </a:r>
            <a:r>
              <a:rPr dirty="0"/>
              <a:t>том</a:t>
            </a:r>
            <a:r>
              <a:rPr spc="-75" dirty="0"/>
              <a:t> </a:t>
            </a:r>
            <a:r>
              <a:rPr spc="-10" dirty="0"/>
              <a:t>числе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pc="-20" dirty="0"/>
              <a:t>последовательных</a:t>
            </a:r>
            <a:r>
              <a:rPr spc="-95" dirty="0"/>
              <a:t> </a:t>
            </a:r>
            <a:r>
              <a:rPr dirty="0"/>
              <a:t>и</a:t>
            </a:r>
            <a:r>
              <a:rPr spc="-55" dirty="0"/>
              <a:t> </a:t>
            </a:r>
            <a:r>
              <a:rPr spc="-10" dirty="0"/>
              <a:t>параллельных</a:t>
            </a:r>
            <a:r>
              <a:rPr spc="-65" dirty="0"/>
              <a:t> </a:t>
            </a:r>
            <a:r>
              <a:rPr spc="-10" dirty="0"/>
              <a:t>портов, </a:t>
            </a:r>
            <a:r>
              <a:rPr dirty="0"/>
              <a:t>устройств</a:t>
            </a:r>
            <a:r>
              <a:rPr spc="-75" dirty="0"/>
              <a:t> </a:t>
            </a:r>
            <a:r>
              <a:rPr dirty="0"/>
              <a:t>PCMCI,</a:t>
            </a:r>
            <a:r>
              <a:rPr spc="-70" dirty="0"/>
              <a:t> </a:t>
            </a:r>
            <a:r>
              <a:rPr dirty="0"/>
              <a:t>IEEE</a:t>
            </a:r>
            <a:r>
              <a:rPr spc="-65" dirty="0"/>
              <a:t> </a:t>
            </a:r>
            <a:r>
              <a:rPr dirty="0"/>
              <a:t>1394,</a:t>
            </a:r>
            <a:r>
              <a:rPr spc="-40" dirty="0"/>
              <a:t> </a:t>
            </a:r>
            <a:r>
              <a:rPr dirty="0"/>
              <a:t>WiFi,</a:t>
            </a:r>
            <a:r>
              <a:rPr spc="-75" dirty="0"/>
              <a:t> </a:t>
            </a:r>
            <a:r>
              <a:rPr spc="-10" dirty="0"/>
              <a:t>Bluetooth</a:t>
            </a:r>
            <a:r>
              <a:rPr spc="-45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spc="-25" dirty="0"/>
              <a:t>пр;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904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Применение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804">
              <a:lnSpc>
                <a:spcPts val="2760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7774940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Применятся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для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защиты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автономного компьютера,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а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также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рабочей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станции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или </a:t>
            </a:r>
            <a:r>
              <a:rPr sz="3200" dirty="0">
                <a:latin typeface="Calibri"/>
                <a:cs typeface="Calibri"/>
              </a:rPr>
              <a:t>сервера,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входящих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состав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локальной </a:t>
            </a:r>
            <a:r>
              <a:rPr sz="3200" dirty="0">
                <a:latin typeface="Calibri"/>
                <a:cs typeface="Calibri"/>
              </a:rPr>
              <a:t>вычислительной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сети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(ЛВС).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05"/>
              </a:spcBef>
            </a:pPr>
            <a:r>
              <a:rPr dirty="0"/>
              <a:t>Защитные</a:t>
            </a:r>
            <a:r>
              <a:rPr spc="-60" dirty="0"/>
              <a:t> </a:t>
            </a:r>
            <a:r>
              <a:rPr dirty="0"/>
              <a:t>функции</a:t>
            </a:r>
            <a:r>
              <a:rPr spc="-60" dirty="0"/>
              <a:t> </a:t>
            </a:r>
            <a:r>
              <a:rPr spc="-10" dirty="0"/>
              <a:t>комплекса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60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155268"/>
            <a:ext cx="8462645" cy="46602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-2540">
              <a:lnSpc>
                <a:spcPts val="3460"/>
              </a:lnSpc>
              <a:spcBef>
                <a:spcPts val="535"/>
              </a:spcBef>
              <a:buSzPct val="96875"/>
              <a:buAutoNum type="arabicParenR" startAt="6"/>
              <a:tabLst>
                <a:tab pos="342265" algn="l"/>
              </a:tabLst>
            </a:pPr>
            <a:r>
              <a:rPr sz="3200" spc="-10" dirty="0">
                <a:latin typeface="Calibri"/>
                <a:cs typeface="Calibri"/>
              </a:rPr>
              <a:t>	Гарантированная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очистка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оперативной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памяти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остаточной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информации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жестких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дисках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и </a:t>
            </a:r>
            <a:r>
              <a:rPr sz="3200" dirty="0">
                <a:latin typeface="Calibri"/>
                <a:cs typeface="Calibri"/>
              </a:rPr>
              <a:t>внешних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носителях;</a:t>
            </a:r>
            <a:endParaRPr sz="3200">
              <a:latin typeface="Calibri"/>
              <a:cs typeface="Calibri"/>
            </a:endParaRPr>
          </a:p>
          <a:p>
            <a:pPr marL="12700" marR="328295" indent="-2540">
              <a:lnSpc>
                <a:spcPts val="3460"/>
              </a:lnSpc>
              <a:spcBef>
                <a:spcPts val="760"/>
              </a:spcBef>
              <a:buSzPct val="96875"/>
              <a:buAutoNum type="arabicParenR" startAt="6"/>
              <a:tabLst>
                <a:tab pos="342265" algn="l"/>
              </a:tabLst>
            </a:pPr>
            <a:r>
              <a:rPr sz="3200" dirty="0">
                <a:latin typeface="Calibri"/>
                <a:cs typeface="Calibri"/>
              </a:rPr>
              <a:t>	Контроль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вывода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печать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документов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из </a:t>
            </a:r>
            <a:r>
              <a:rPr sz="3200" dirty="0">
                <a:latin typeface="Calibri"/>
                <a:cs typeface="Calibri"/>
              </a:rPr>
              <a:t>любых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программ,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автоматическая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маркировка </a:t>
            </a:r>
            <a:r>
              <a:rPr sz="3200" dirty="0">
                <a:latin typeface="Calibri"/>
                <a:cs typeface="Calibri"/>
              </a:rPr>
              <a:t>печатных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листов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специальными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пометками,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00"/>
              </a:lnSpc>
            </a:pPr>
            <a:r>
              <a:rPr sz="3200" dirty="0">
                <a:latin typeface="Calibri"/>
                <a:cs typeface="Calibri"/>
              </a:rPr>
              <a:t>грифами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т.д.</a:t>
            </a:r>
            <a:endParaRPr sz="3200">
              <a:latin typeface="Calibri"/>
              <a:cs typeface="Calibri"/>
            </a:endParaRPr>
          </a:p>
          <a:p>
            <a:pPr marL="12700" marR="459105">
              <a:lnSpc>
                <a:spcPts val="3460"/>
              </a:lnSpc>
              <a:spcBef>
                <a:spcPts val="815"/>
              </a:spcBef>
            </a:pPr>
            <a:r>
              <a:rPr sz="3200" dirty="0">
                <a:latin typeface="Calibri"/>
                <a:cs typeface="Calibri"/>
              </a:rPr>
              <a:t>Процесс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печати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протоколируется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отдельном </a:t>
            </a:r>
            <a:r>
              <a:rPr sz="3200" dirty="0">
                <a:latin typeface="Calibri"/>
                <a:cs typeface="Calibri"/>
              </a:rPr>
              <a:t>журнале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(создаётся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учетная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карточка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00"/>
              </a:lnSpc>
            </a:pPr>
            <a:r>
              <a:rPr sz="3200" spc="-10" dirty="0">
                <a:latin typeface="Calibri"/>
                <a:cs typeface="Calibri"/>
              </a:rPr>
              <a:t>документа);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05"/>
              </a:spcBef>
            </a:pPr>
            <a:r>
              <a:rPr dirty="0"/>
              <a:t>Защитные</a:t>
            </a:r>
            <a:r>
              <a:rPr spc="-60" dirty="0"/>
              <a:t> </a:t>
            </a:r>
            <a:r>
              <a:rPr dirty="0"/>
              <a:t>функции</a:t>
            </a:r>
            <a:r>
              <a:rPr spc="-60" dirty="0"/>
              <a:t> </a:t>
            </a:r>
            <a:r>
              <a:rPr spc="-10" dirty="0"/>
              <a:t>комплекса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61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8213725" cy="3538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>
              <a:lnSpc>
                <a:spcPct val="100000"/>
              </a:lnSpc>
              <a:spcBef>
                <a:spcPts val="105"/>
              </a:spcBef>
              <a:buSzPct val="96875"/>
              <a:buAutoNum type="arabicParenR" startAt="8"/>
              <a:tabLst>
                <a:tab pos="342265" algn="l"/>
              </a:tabLst>
            </a:pPr>
            <a:r>
              <a:rPr sz="3200" dirty="0">
                <a:latin typeface="Calibri"/>
                <a:cs typeface="Calibri"/>
              </a:rPr>
              <a:t>	регистрация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контролируемых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событий,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том </a:t>
            </a:r>
            <a:r>
              <a:rPr sz="3200" dirty="0">
                <a:latin typeface="Calibri"/>
                <a:cs typeface="Calibri"/>
              </a:rPr>
              <a:t>числе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несанкционированных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действий пользователей,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системном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журнале,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доступ</a:t>
            </a:r>
            <a:r>
              <a:rPr sz="3200" spc="-50" dirty="0">
                <a:latin typeface="Calibri"/>
                <a:cs typeface="Calibri"/>
              </a:rPr>
              <a:t> к </a:t>
            </a:r>
            <a:r>
              <a:rPr sz="3200" dirty="0">
                <a:latin typeface="Calibri"/>
                <a:cs typeface="Calibri"/>
              </a:rPr>
              <a:t>которому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предоставляется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только Администратору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БИ;</a:t>
            </a:r>
            <a:endParaRPr sz="3200">
              <a:latin typeface="Calibri"/>
              <a:cs typeface="Calibri"/>
            </a:endParaRPr>
          </a:p>
          <a:p>
            <a:pPr marL="12700" marR="1202690" indent="-2540">
              <a:lnSpc>
                <a:spcPct val="100000"/>
              </a:lnSpc>
              <a:spcBef>
                <a:spcPts val="775"/>
              </a:spcBef>
              <a:buSzPct val="96875"/>
              <a:buAutoNum type="arabicParenR" startAt="8"/>
              <a:tabLst>
                <a:tab pos="342265" algn="l"/>
              </a:tabLst>
            </a:pPr>
            <a:r>
              <a:rPr sz="3200" dirty="0">
                <a:latin typeface="Calibri"/>
                <a:cs typeface="Calibri"/>
              </a:rPr>
              <a:t>	Защиты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от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НСД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систем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терминального доступа;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05"/>
              </a:spcBef>
            </a:pPr>
            <a:r>
              <a:rPr dirty="0"/>
              <a:t>Защитные</a:t>
            </a:r>
            <a:r>
              <a:rPr spc="-60" dirty="0"/>
              <a:t> </a:t>
            </a:r>
            <a:r>
              <a:rPr dirty="0"/>
              <a:t>функции</a:t>
            </a:r>
            <a:r>
              <a:rPr spc="-60" dirty="0"/>
              <a:t> </a:t>
            </a:r>
            <a:r>
              <a:rPr spc="-10" dirty="0"/>
              <a:t>комплекса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62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5560"/>
            <a:ext cx="8475980" cy="432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10)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Контроль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целостности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критичных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точки</a:t>
            </a:r>
            <a:r>
              <a:rPr sz="3000" spc="7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зрения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информационной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безопасности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программ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и </a:t>
            </a:r>
            <a:r>
              <a:rPr sz="3000" spc="-10" dirty="0">
                <a:latin typeface="Calibri"/>
                <a:cs typeface="Calibri"/>
              </a:rPr>
              <a:t>данных.</a:t>
            </a:r>
            <a:endParaRPr sz="3000">
              <a:latin typeface="Calibri"/>
              <a:cs typeface="Calibri"/>
            </a:endParaRPr>
          </a:p>
          <a:p>
            <a:pPr marL="355600" marR="1024255" indent="-343535">
              <a:lnSpc>
                <a:spcPct val="100000"/>
              </a:lnSpc>
              <a:spcBef>
                <a:spcPts val="7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Статический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список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(проверка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выполняется однократно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начале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сеанса,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а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далее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с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000" spc="-10" dirty="0">
                <a:latin typeface="Calibri"/>
                <a:cs typeface="Calibri"/>
              </a:rPr>
              <a:t>периодичностью, </a:t>
            </a:r>
            <a:r>
              <a:rPr sz="3000" dirty="0">
                <a:latin typeface="Calibri"/>
                <a:cs typeface="Calibri"/>
              </a:rPr>
              <a:t>заданной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администратором)</a:t>
            </a:r>
            <a:endParaRPr sz="3000">
              <a:latin typeface="Calibri"/>
              <a:cs typeface="Calibri"/>
            </a:endParaRPr>
          </a:p>
          <a:p>
            <a:pPr marL="355600" marR="323215" indent="-343535">
              <a:lnSpc>
                <a:spcPct val="100000"/>
              </a:lnSpc>
              <a:spcBef>
                <a:spcPts val="72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Динамический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список,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проверка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по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которому выполняется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при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каждой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загрузке </a:t>
            </a:r>
            <a:r>
              <a:rPr sz="3000" spc="-25" dirty="0">
                <a:latin typeface="Calibri"/>
                <a:cs typeface="Calibri"/>
              </a:rPr>
              <a:t>контролируемого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файла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оперативную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память.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05"/>
              </a:spcBef>
            </a:pPr>
            <a:r>
              <a:rPr dirty="0"/>
              <a:t>Защитные</a:t>
            </a:r>
            <a:r>
              <a:rPr spc="-60" dirty="0"/>
              <a:t> </a:t>
            </a:r>
            <a:r>
              <a:rPr dirty="0"/>
              <a:t>функции</a:t>
            </a:r>
            <a:r>
              <a:rPr spc="-60" dirty="0"/>
              <a:t> </a:t>
            </a:r>
            <a:r>
              <a:rPr spc="-10" dirty="0"/>
              <a:t>комплекса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63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8430895" cy="3051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30580" indent="626745">
              <a:lnSpc>
                <a:spcPct val="100000"/>
              </a:lnSpc>
              <a:spcBef>
                <a:spcPts val="105"/>
              </a:spcBef>
              <a:buAutoNum type="arabicParenR" startAt="11"/>
              <a:tabLst>
                <a:tab pos="639445" algn="l"/>
              </a:tabLst>
            </a:pPr>
            <a:r>
              <a:rPr sz="3200" dirty="0">
                <a:latin typeface="Calibri"/>
                <a:cs typeface="Calibri"/>
              </a:rPr>
              <a:t>Создание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изолированной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программной </a:t>
            </a:r>
            <a:r>
              <a:rPr sz="3200" dirty="0">
                <a:latin typeface="Calibri"/>
                <a:cs typeface="Calibri"/>
              </a:rPr>
              <a:t>среды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счет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использования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защитных </a:t>
            </a:r>
            <a:r>
              <a:rPr sz="3200" dirty="0">
                <a:latin typeface="Calibri"/>
                <a:cs typeface="Calibri"/>
              </a:rPr>
              <a:t>механизмов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комплекса;</a:t>
            </a:r>
            <a:endParaRPr sz="3200">
              <a:latin typeface="Calibri"/>
              <a:cs typeface="Calibri"/>
            </a:endParaRPr>
          </a:p>
          <a:p>
            <a:pPr marL="12700" marR="5080" indent="626745">
              <a:lnSpc>
                <a:spcPct val="100000"/>
              </a:lnSpc>
              <a:spcBef>
                <a:spcPts val="770"/>
              </a:spcBef>
              <a:buAutoNum type="arabicParenR" startAt="11"/>
              <a:tabLst>
                <a:tab pos="639445" algn="l"/>
              </a:tabLst>
            </a:pPr>
            <a:r>
              <a:rPr sz="3200" dirty="0">
                <a:latin typeface="Calibri"/>
                <a:cs typeface="Calibri"/>
              </a:rPr>
              <a:t>Встраивание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или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совместное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использование </a:t>
            </a:r>
            <a:r>
              <a:rPr sz="3200" dirty="0">
                <a:latin typeface="Calibri"/>
                <a:cs typeface="Calibri"/>
              </a:rPr>
              <a:t>других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средств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защиты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информации,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том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числе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криптографических;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74545">
              <a:lnSpc>
                <a:spcPct val="100000"/>
              </a:lnSpc>
              <a:spcBef>
                <a:spcPts val="105"/>
              </a:spcBef>
            </a:pPr>
            <a:r>
              <a:rPr dirty="0"/>
              <a:t>Построение</a:t>
            </a:r>
            <a:r>
              <a:rPr spc="-30" dirty="0"/>
              <a:t> </a:t>
            </a:r>
            <a:r>
              <a:rPr spc="-25" dirty="0"/>
              <a:t>СЗИ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7595" y="1512600"/>
            <a:ext cx="217233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165" dirty="0">
                <a:latin typeface="Microsoft Sans Serif"/>
                <a:cs typeface="Microsoft Sans Serif"/>
              </a:rPr>
              <a:t>Защищенная</a:t>
            </a:r>
            <a:r>
              <a:rPr sz="2050" spc="20" dirty="0">
                <a:latin typeface="Microsoft Sans Serif"/>
                <a:cs typeface="Microsoft Sans Serif"/>
              </a:rPr>
              <a:t> </a:t>
            </a:r>
            <a:r>
              <a:rPr sz="2050" spc="-155" dirty="0">
                <a:latin typeface="Microsoft Sans Serif"/>
                <a:cs typeface="Microsoft Sans Serif"/>
              </a:rPr>
              <a:t>ПЭВМ</a:t>
            </a:r>
            <a:endParaRPr sz="20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30903" y="1746592"/>
            <a:ext cx="2748915" cy="1805939"/>
          </a:xfrm>
          <a:custGeom>
            <a:avLst/>
            <a:gdLst/>
            <a:ahLst/>
            <a:cxnLst/>
            <a:rect l="l" t="t" r="r" b="b"/>
            <a:pathLst>
              <a:path w="2748915" h="1805939">
                <a:moveTo>
                  <a:pt x="2748394" y="7099"/>
                </a:moveTo>
                <a:lnTo>
                  <a:pt x="2747822" y="4940"/>
                </a:lnTo>
                <a:lnTo>
                  <a:pt x="2747441" y="3873"/>
                </a:lnTo>
                <a:lnTo>
                  <a:pt x="2745905" y="2794"/>
                </a:lnTo>
                <a:lnTo>
                  <a:pt x="2745524" y="2146"/>
                </a:lnTo>
                <a:lnTo>
                  <a:pt x="2744559" y="635"/>
                </a:lnTo>
                <a:lnTo>
                  <a:pt x="2743606" y="0"/>
                </a:lnTo>
                <a:lnTo>
                  <a:pt x="2740723" y="0"/>
                </a:lnTo>
                <a:lnTo>
                  <a:pt x="7086" y="0"/>
                </a:lnTo>
                <a:lnTo>
                  <a:pt x="4216" y="0"/>
                </a:lnTo>
                <a:lnTo>
                  <a:pt x="3251" y="635"/>
                </a:lnTo>
                <a:lnTo>
                  <a:pt x="381" y="3873"/>
                </a:lnTo>
                <a:lnTo>
                  <a:pt x="0" y="4940"/>
                </a:lnTo>
                <a:lnTo>
                  <a:pt x="0" y="8178"/>
                </a:lnTo>
                <a:lnTo>
                  <a:pt x="0" y="1797278"/>
                </a:lnTo>
                <a:lnTo>
                  <a:pt x="0" y="1800517"/>
                </a:lnTo>
                <a:lnTo>
                  <a:pt x="381" y="1801583"/>
                </a:lnTo>
                <a:lnTo>
                  <a:pt x="5753" y="1805889"/>
                </a:lnTo>
                <a:lnTo>
                  <a:pt x="7086" y="1805889"/>
                </a:lnTo>
                <a:lnTo>
                  <a:pt x="171069" y="1805889"/>
                </a:lnTo>
                <a:lnTo>
                  <a:pt x="171069" y="1789747"/>
                </a:lnTo>
                <a:lnTo>
                  <a:pt x="14757" y="1789747"/>
                </a:lnTo>
                <a:lnTo>
                  <a:pt x="14757" y="16789"/>
                </a:lnTo>
                <a:lnTo>
                  <a:pt x="2733433" y="16789"/>
                </a:lnTo>
                <a:lnTo>
                  <a:pt x="2733433" y="1789747"/>
                </a:lnTo>
                <a:lnTo>
                  <a:pt x="1374076" y="1789747"/>
                </a:lnTo>
                <a:lnTo>
                  <a:pt x="1374076" y="1805889"/>
                </a:lnTo>
                <a:lnTo>
                  <a:pt x="2740723" y="1805889"/>
                </a:lnTo>
                <a:lnTo>
                  <a:pt x="2741688" y="1805889"/>
                </a:lnTo>
                <a:lnTo>
                  <a:pt x="2743606" y="1805355"/>
                </a:lnTo>
                <a:lnTo>
                  <a:pt x="2744559" y="1804809"/>
                </a:lnTo>
                <a:lnTo>
                  <a:pt x="2745524" y="1803742"/>
                </a:lnTo>
                <a:lnTo>
                  <a:pt x="2745905" y="1803196"/>
                </a:lnTo>
                <a:lnTo>
                  <a:pt x="2747441" y="1801583"/>
                </a:lnTo>
                <a:lnTo>
                  <a:pt x="2748394" y="1798891"/>
                </a:lnTo>
                <a:lnTo>
                  <a:pt x="2748394" y="1797278"/>
                </a:lnTo>
                <a:lnTo>
                  <a:pt x="2748394" y="8178"/>
                </a:lnTo>
                <a:lnTo>
                  <a:pt x="2748394" y="7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82054" y="1762025"/>
            <a:ext cx="878840" cy="43370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65430" marR="5080" indent="-253365">
              <a:lnSpc>
                <a:spcPts val="1570"/>
              </a:lnSpc>
              <a:spcBef>
                <a:spcPts val="204"/>
              </a:spcBef>
            </a:pPr>
            <a:r>
              <a:rPr sz="1350" spc="-95" dirty="0">
                <a:latin typeface="Microsoft Sans Serif"/>
                <a:cs typeface="Microsoft Sans Serif"/>
              </a:rPr>
              <a:t>Контроллер </a:t>
            </a:r>
            <a:r>
              <a:rPr sz="1350" spc="-100" dirty="0">
                <a:latin typeface="Microsoft Sans Serif"/>
                <a:cs typeface="Microsoft Sans Serif"/>
              </a:rPr>
              <a:t>“Аккорд”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00256" y="2493280"/>
            <a:ext cx="2798445" cy="2795270"/>
            <a:chOff x="4500256" y="2493280"/>
            <a:chExt cx="2798445" cy="2795270"/>
          </a:xfrm>
        </p:grpSpPr>
        <p:sp>
          <p:nvSpPr>
            <p:cNvPr id="7" name="object 7"/>
            <p:cNvSpPr/>
            <p:nvPr/>
          </p:nvSpPr>
          <p:spPr>
            <a:xfrm>
              <a:off x="4501983" y="2494755"/>
              <a:ext cx="1203325" cy="2776855"/>
            </a:xfrm>
            <a:custGeom>
              <a:avLst/>
              <a:gdLst/>
              <a:ahLst/>
              <a:cxnLst/>
              <a:rect l="l" t="t" r="r" b="b"/>
              <a:pathLst>
                <a:path w="1203325" h="2776854">
                  <a:moveTo>
                    <a:pt x="1203006" y="0"/>
                  </a:moveTo>
                  <a:lnTo>
                    <a:pt x="0" y="0"/>
                  </a:lnTo>
                  <a:lnTo>
                    <a:pt x="0" y="2776299"/>
                  </a:lnTo>
                  <a:lnTo>
                    <a:pt x="1203006" y="2776299"/>
                  </a:lnTo>
                  <a:lnTo>
                    <a:pt x="120300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01983" y="2494734"/>
              <a:ext cx="1217930" cy="2792095"/>
            </a:xfrm>
            <a:custGeom>
              <a:avLst/>
              <a:gdLst/>
              <a:ahLst/>
              <a:cxnLst/>
              <a:rect l="l" t="t" r="r" b="b"/>
              <a:pathLst>
                <a:path w="1217929" h="2792095">
                  <a:moveTo>
                    <a:pt x="1217506" y="15712"/>
                  </a:moveTo>
                  <a:lnTo>
                    <a:pt x="1210217" y="15712"/>
                  </a:lnTo>
                  <a:lnTo>
                    <a:pt x="1210217" y="16142"/>
                  </a:lnTo>
                  <a:lnTo>
                    <a:pt x="1203505" y="16142"/>
                  </a:lnTo>
                  <a:lnTo>
                    <a:pt x="1203505" y="31854"/>
                  </a:lnTo>
                  <a:lnTo>
                    <a:pt x="1217506" y="31854"/>
                  </a:lnTo>
                  <a:lnTo>
                    <a:pt x="1217506" y="15712"/>
                  </a:lnTo>
                  <a:close/>
                </a:path>
                <a:path w="1217929" h="2792095">
                  <a:moveTo>
                    <a:pt x="1210217" y="0"/>
                  </a:moveTo>
                  <a:lnTo>
                    <a:pt x="1196408" y="0"/>
                  </a:lnTo>
                  <a:lnTo>
                    <a:pt x="1196408" y="16142"/>
                  </a:lnTo>
                  <a:lnTo>
                    <a:pt x="1203505" y="16142"/>
                  </a:lnTo>
                  <a:lnTo>
                    <a:pt x="1203505" y="15712"/>
                  </a:lnTo>
                  <a:lnTo>
                    <a:pt x="1210217" y="15712"/>
                  </a:lnTo>
                  <a:lnTo>
                    <a:pt x="1210217" y="0"/>
                  </a:lnTo>
                  <a:close/>
                </a:path>
                <a:path w="1217929" h="2792095">
                  <a:moveTo>
                    <a:pt x="1181640" y="0"/>
                  </a:moveTo>
                  <a:lnTo>
                    <a:pt x="1167639" y="0"/>
                  </a:lnTo>
                  <a:lnTo>
                    <a:pt x="1167639" y="16142"/>
                  </a:lnTo>
                  <a:lnTo>
                    <a:pt x="1181640" y="16142"/>
                  </a:lnTo>
                  <a:lnTo>
                    <a:pt x="1181640" y="0"/>
                  </a:lnTo>
                  <a:close/>
                </a:path>
                <a:path w="1217929" h="2792095">
                  <a:moveTo>
                    <a:pt x="1152871" y="0"/>
                  </a:moveTo>
                  <a:lnTo>
                    <a:pt x="1139062" y="0"/>
                  </a:lnTo>
                  <a:lnTo>
                    <a:pt x="1139062" y="16142"/>
                  </a:lnTo>
                  <a:lnTo>
                    <a:pt x="1152871" y="16142"/>
                  </a:lnTo>
                  <a:lnTo>
                    <a:pt x="1152871" y="0"/>
                  </a:lnTo>
                  <a:close/>
                </a:path>
                <a:path w="1217929" h="2792095">
                  <a:moveTo>
                    <a:pt x="1124102" y="0"/>
                  </a:moveTo>
                  <a:lnTo>
                    <a:pt x="1109909" y="0"/>
                  </a:lnTo>
                  <a:lnTo>
                    <a:pt x="1109909" y="16142"/>
                  </a:lnTo>
                  <a:lnTo>
                    <a:pt x="1124102" y="16142"/>
                  </a:lnTo>
                  <a:lnTo>
                    <a:pt x="1124102" y="0"/>
                  </a:lnTo>
                  <a:close/>
                </a:path>
                <a:path w="1217929" h="2792095">
                  <a:moveTo>
                    <a:pt x="1095525" y="0"/>
                  </a:moveTo>
                  <a:lnTo>
                    <a:pt x="1081140" y="0"/>
                  </a:lnTo>
                  <a:lnTo>
                    <a:pt x="1081140" y="16142"/>
                  </a:lnTo>
                  <a:lnTo>
                    <a:pt x="1095525" y="16142"/>
                  </a:lnTo>
                  <a:lnTo>
                    <a:pt x="1095525" y="0"/>
                  </a:lnTo>
                  <a:close/>
                </a:path>
                <a:path w="1217929" h="2792095">
                  <a:moveTo>
                    <a:pt x="1066372" y="0"/>
                  </a:moveTo>
                  <a:lnTo>
                    <a:pt x="1052371" y="0"/>
                  </a:lnTo>
                  <a:lnTo>
                    <a:pt x="1052371" y="16142"/>
                  </a:lnTo>
                  <a:lnTo>
                    <a:pt x="1066372" y="16142"/>
                  </a:lnTo>
                  <a:lnTo>
                    <a:pt x="1066372" y="0"/>
                  </a:lnTo>
                  <a:close/>
                </a:path>
                <a:path w="1217929" h="2792095">
                  <a:moveTo>
                    <a:pt x="1037603" y="0"/>
                  </a:moveTo>
                  <a:lnTo>
                    <a:pt x="1023794" y="0"/>
                  </a:lnTo>
                  <a:lnTo>
                    <a:pt x="1023794" y="16142"/>
                  </a:lnTo>
                  <a:lnTo>
                    <a:pt x="1037603" y="16142"/>
                  </a:lnTo>
                  <a:lnTo>
                    <a:pt x="1037603" y="0"/>
                  </a:lnTo>
                  <a:close/>
                </a:path>
                <a:path w="1217929" h="2792095">
                  <a:moveTo>
                    <a:pt x="1009026" y="0"/>
                  </a:moveTo>
                  <a:lnTo>
                    <a:pt x="995025" y="0"/>
                  </a:lnTo>
                  <a:lnTo>
                    <a:pt x="995025" y="16142"/>
                  </a:lnTo>
                  <a:lnTo>
                    <a:pt x="1009026" y="16142"/>
                  </a:lnTo>
                  <a:lnTo>
                    <a:pt x="1009026" y="0"/>
                  </a:lnTo>
                  <a:close/>
                </a:path>
                <a:path w="1217929" h="2792095">
                  <a:moveTo>
                    <a:pt x="980257" y="0"/>
                  </a:moveTo>
                  <a:lnTo>
                    <a:pt x="965872" y="0"/>
                  </a:lnTo>
                  <a:lnTo>
                    <a:pt x="965872" y="16142"/>
                  </a:lnTo>
                  <a:lnTo>
                    <a:pt x="980257" y="16142"/>
                  </a:lnTo>
                  <a:lnTo>
                    <a:pt x="980257" y="0"/>
                  </a:lnTo>
                  <a:close/>
                </a:path>
                <a:path w="1217929" h="2792095">
                  <a:moveTo>
                    <a:pt x="951488" y="0"/>
                  </a:moveTo>
                  <a:lnTo>
                    <a:pt x="937295" y="0"/>
                  </a:lnTo>
                  <a:lnTo>
                    <a:pt x="937295" y="16142"/>
                  </a:lnTo>
                  <a:lnTo>
                    <a:pt x="951488" y="16142"/>
                  </a:lnTo>
                  <a:lnTo>
                    <a:pt x="951488" y="0"/>
                  </a:lnTo>
                  <a:close/>
                </a:path>
                <a:path w="1217929" h="2792095">
                  <a:moveTo>
                    <a:pt x="922335" y="0"/>
                  </a:moveTo>
                  <a:lnTo>
                    <a:pt x="908526" y="0"/>
                  </a:lnTo>
                  <a:lnTo>
                    <a:pt x="908526" y="16142"/>
                  </a:lnTo>
                  <a:lnTo>
                    <a:pt x="922335" y="16142"/>
                  </a:lnTo>
                  <a:lnTo>
                    <a:pt x="922335" y="0"/>
                  </a:lnTo>
                  <a:close/>
                </a:path>
                <a:path w="1217929" h="2792095">
                  <a:moveTo>
                    <a:pt x="893758" y="0"/>
                  </a:moveTo>
                  <a:lnTo>
                    <a:pt x="879757" y="0"/>
                  </a:lnTo>
                  <a:lnTo>
                    <a:pt x="879757" y="16142"/>
                  </a:lnTo>
                  <a:lnTo>
                    <a:pt x="893758" y="16142"/>
                  </a:lnTo>
                  <a:lnTo>
                    <a:pt x="893758" y="0"/>
                  </a:lnTo>
                  <a:close/>
                </a:path>
                <a:path w="1217929" h="2792095">
                  <a:moveTo>
                    <a:pt x="864989" y="0"/>
                  </a:moveTo>
                  <a:lnTo>
                    <a:pt x="851180" y="0"/>
                  </a:lnTo>
                  <a:lnTo>
                    <a:pt x="851180" y="16142"/>
                  </a:lnTo>
                  <a:lnTo>
                    <a:pt x="864989" y="16142"/>
                  </a:lnTo>
                  <a:lnTo>
                    <a:pt x="864989" y="0"/>
                  </a:lnTo>
                  <a:close/>
                </a:path>
                <a:path w="1217929" h="2792095">
                  <a:moveTo>
                    <a:pt x="836412" y="0"/>
                  </a:moveTo>
                  <a:lnTo>
                    <a:pt x="822027" y="0"/>
                  </a:lnTo>
                  <a:lnTo>
                    <a:pt x="822027" y="16142"/>
                  </a:lnTo>
                  <a:lnTo>
                    <a:pt x="836412" y="16142"/>
                  </a:lnTo>
                  <a:lnTo>
                    <a:pt x="836412" y="0"/>
                  </a:lnTo>
                  <a:close/>
                </a:path>
                <a:path w="1217929" h="2792095">
                  <a:moveTo>
                    <a:pt x="808218" y="0"/>
                  </a:moveTo>
                  <a:lnTo>
                    <a:pt x="793258" y="0"/>
                  </a:lnTo>
                  <a:lnTo>
                    <a:pt x="793258" y="16142"/>
                  </a:lnTo>
                  <a:lnTo>
                    <a:pt x="808218" y="16142"/>
                  </a:lnTo>
                  <a:lnTo>
                    <a:pt x="808218" y="0"/>
                  </a:lnTo>
                  <a:close/>
                </a:path>
                <a:path w="1217929" h="2792095">
                  <a:moveTo>
                    <a:pt x="779449" y="0"/>
                  </a:moveTo>
                  <a:lnTo>
                    <a:pt x="764681" y="0"/>
                  </a:lnTo>
                  <a:lnTo>
                    <a:pt x="764681" y="16142"/>
                  </a:lnTo>
                  <a:lnTo>
                    <a:pt x="779449" y="16142"/>
                  </a:lnTo>
                  <a:lnTo>
                    <a:pt x="779449" y="0"/>
                  </a:lnTo>
                  <a:close/>
                </a:path>
                <a:path w="1217929" h="2792095">
                  <a:moveTo>
                    <a:pt x="750296" y="0"/>
                  </a:moveTo>
                  <a:lnTo>
                    <a:pt x="735912" y="0"/>
                  </a:lnTo>
                  <a:lnTo>
                    <a:pt x="735912" y="16142"/>
                  </a:lnTo>
                  <a:lnTo>
                    <a:pt x="750296" y="16142"/>
                  </a:lnTo>
                  <a:lnTo>
                    <a:pt x="750296" y="0"/>
                  </a:lnTo>
                  <a:close/>
                </a:path>
                <a:path w="1217929" h="2792095">
                  <a:moveTo>
                    <a:pt x="721527" y="0"/>
                  </a:moveTo>
                  <a:lnTo>
                    <a:pt x="707335" y="0"/>
                  </a:lnTo>
                  <a:lnTo>
                    <a:pt x="707335" y="16142"/>
                  </a:lnTo>
                  <a:lnTo>
                    <a:pt x="721527" y="16142"/>
                  </a:lnTo>
                  <a:lnTo>
                    <a:pt x="721527" y="0"/>
                  </a:lnTo>
                  <a:close/>
                </a:path>
                <a:path w="1217929" h="2792095">
                  <a:moveTo>
                    <a:pt x="692950" y="0"/>
                  </a:moveTo>
                  <a:lnTo>
                    <a:pt x="677990" y="0"/>
                  </a:lnTo>
                  <a:lnTo>
                    <a:pt x="677990" y="16142"/>
                  </a:lnTo>
                  <a:lnTo>
                    <a:pt x="692950" y="16142"/>
                  </a:lnTo>
                  <a:lnTo>
                    <a:pt x="692950" y="0"/>
                  </a:lnTo>
                  <a:close/>
                </a:path>
                <a:path w="1217929" h="2792095">
                  <a:moveTo>
                    <a:pt x="664181" y="0"/>
                  </a:moveTo>
                  <a:lnTo>
                    <a:pt x="649413" y="0"/>
                  </a:lnTo>
                  <a:lnTo>
                    <a:pt x="649413" y="16142"/>
                  </a:lnTo>
                  <a:lnTo>
                    <a:pt x="664181" y="16142"/>
                  </a:lnTo>
                  <a:lnTo>
                    <a:pt x="664181" y="0"/>
                  </a:lnTo>
                  <a:close/>
                </a:path>
                <a:path w="1217929" h="2792095">
                  <a:moveTo>
                    <a:pt x="635604" y="0"/>
                  </a:moveTo>
                  <a:lnTo>
                    <a:pt x="620644" y="0"/>
                  </a:lnTo>
                  <a:lnTo>
                    <a:pt x="620644" y="16142"/>
                  </a:lnTo>
                  <a:lnTo>
                    <a:pt x="635604" y="16142"/>
                  </a:lnTo>
                  <a:lnTo>
                    <a:pt x="635604" y="0"/>
                  </a:lnTo>
                  <a:close/>
                </a:path>
                <a:path w="1217929" h="2792095">
                  <a:moveTo>
                    <a:pt x="606259" y="0"/>
                  </a:moveTo>
                  <a:lnTo>
                    <a:pt x="592067" y="0"/>
                  </a:lnTo>
                  <a:lnTo>
                    <a:pt x="592067" y="16142"/>
                  </a:lnTo>
                  <a:lnTo>
                    <a:pt x="606259" y="16142"/>
                  </a:lnTo>
                  <a:lnTo>
                    <a:pt x="606259" y="0"/>
                  </a:lnTo>
                  <a:close/>
                </a:path>
                <a:path w="1217929" h="2792095">
                  <a:moveTo>
                    <a:pt x="577682" y="0"/>
                  </a:moveTo>
                  <a:lnTo>
                    <a:pt x="563297" y="0"/>
                  </a:lnTo>
                  <a:lnTo>
                    <a:pt x="563297" y="16142"/>
                  </a:lnTo>
                  <a:lnTo>
                    <a:pt x="577682" y="16142"/>
                  </a:lnTo>
                  <a:lnTo>
                    <a:pt x="577682" y="0"/>
                  </a:lnTo>
                  <a:close/>
                </a:path>
                <a:path w="1217929" h="2792095">
                  <a:moveTo>
                    <a:pt x="548913" y="0"/>
                  </a:moveTo>
                  <a:lnTo>
                    <a:pt x="534145" y="0"/>
                  </a:lnTo>
                  <a:lnTo>
                    <a:pt x="534145" y="16142"/>
                  </a:lnTo>
                  <a:lnTo>
                    <a:pt x="548913" y="16142"/>
                  </a:lnTo>
                  <a:lnTo>
                    <a:pt x="548913" y="0"/>
                  </a:lnTo>
                  <a:close/>
                </a:path>
                <a:path w="1217929" h="2792095">
                  <a:moveTo>
                    <a:pt x="520336" y="0"/>
                  </a:moveTo>
                  <a:lnTo>
                    <a:pt x="505376" y="0"/>
                  </a:lnTo>
                  <a:lnTo>
                    <a:pt x="505376" y="16142"/>
                  </a:lnTo>
                  <a:lnTo>
                    <a:pt x="520336" y="16142"/>
                  </a:lnTo>
                  <a:lnTo>
                    <a:pt x="520336" y="0"/>
                  </a:lnTo>
                  <a:close/>
                </a:path>
                <a:path w="1217929" h="2792095">
                  <a:moveTo>
                    <a:pt x="491567" y="0"/>
                  </a:moveTo>
                  <a:lnTo>
                    <a:pt x="476799" y="0"/>
                  </a:lnTo>
                  <a:lnTo>
                    <a:pt x="476799" y="16142"/>
                  </a:lnTo>
                  <a:lnTo>
                    <a:pt x="491567" y="16142"/>
                  </a:lnTo>
                  <a:lnTo>
                    <a:pt x="491567" y="0"/>
                  </a:lnTo>
                  <a:close/>
                </a:path>
                <a:path w="1217929" h="2792095">
                  <a:moveTo>
                    <a:pt x="462414" y="0"/>
                  </a:moveTo>
                  <a:lnTo>
                    <a:pt x="448029" y="0"/>
                  </a:lnTo>
                  <a:lnTo>
                    <a:pt x="448029" y="16142"/>
                  </a:lnTo>
                  <a:lnTo>
                    <a:pt x="462414" y="16142"/>
                  </a:lnTo>
                  <a:lnTo>
                    <a:pt x="462414" y="0"/>
                  </a:lnTo>
                  <a:close/>
                </a:path>
                <a:path w="1217929" h="2792095">
                  <a:moveTo>
                    <a:pt x="433837" y="0"/>
                  </a:moveTo>
                  <a:lnTo>
                    <a:pt x="419452" y="0"/>
                  </a:lnTo>
                  <a:lnTo>
                    <a:pt x="419452" y="16142"/>
                  </a:lnTo>
                  <a:lnTo>
                    <a:pt x="433837" y="16142"/>
                  </a:lnTo>
                  <a:lnTo>
                    <a:pt x="433837" y="0"/>
                  </a:lnTo>
                  <a:close/>
                </a:path>
                <a:path w="1217929" h="2792095">
                  <a:moveTo>
                    <a:pt x="405068" y="0"/>
                  </a:moveTo>
                  <a:lnTo>
                    <a:pt x="390300" y="0"/>
                  </a:lnTo>
                  <a:lnTo>
                    <a:pt x="390300" y="16142"/>
                  </a:lnTo>
                  <a:lnTo>
                    <a:pt x="405068" y="16142"/>
                  </a:lnTo>
                  <a:lnTo>
                    <a:pt x="405068" y="0"/>
                  </a:lnTo>
                  <a:close/>
                </a:path>
                <a:path w="1217929" h="2792095">
                  <a:moveTo>
                    <a:pt x="376299" y="0"/>
                  </a:moveTo>
                  <a:lnTo>
                    <a:pt x="362106" y="0"/>
                  </a:lnTo>
                  <a:lnTo>
                    <a:pt x="362106" y="16142"/>
                  </a:lnTo>
                  <a:lnTo>
                    <a:pt x="376299" y="16142"/>
                  </a:lnTo>
                  <a:lnTo>
                    <a:pt x="376299" y="0"/>
                  </a:lnTo>
                  <a:close/>
                </a:path>
                <a:path w="1217929" h="2792095">
                  <a:moveTo>
                    <a:pt x="347721" y="0"/>
                  </a:moveTo>
                  <a:lnTo>
                    <a:pt x="333337" y="0"/>
                  </a:lnTo>
                  <a:lnTo>
                    <a:pt x="333337" y="16142"/>
                  </a:lnTo>
                  <a:lnTo>
                    <a:pt x="347721" y="16142"/>
                  </a:lnTo>
                  <a:lnTo>
                    <a:pt x="347721" y="0"/>
                  </a:lnTo>
                  <a:close/>
                </a:path>
                <a:path w="1217929" h="2792095">
                  <a:moveTo>
                    <a:pt x="318952" y="0"/>
                  </a:moveTo>
                  <a:lnTo>
                    <a:pt x="304568" y="0"/>
                  </a:lnTo>
                  <a:lnTo>
                    <a:pt x="304568" y="16142"/>
                  </a:lnTo>
                  <a:lnTo>
                    <a:pt x="318952" y="16142"/>
                  </a:lnTo>
                  <a:lnTo>
                    <a:pt x="318952" y="0"/>
                  </a:lnTo>
                  <a:close/>
                </a:path>
                <a:path w="1217929" h="2792095">
                  <a:moveTo>
                    <a:pt x="289800" y="0"/>
                  </a:moveTo>
                  <a:lnTo>
                    <a:pt x="275991" y="0"/>
                  </a:lnTo>
                  <a:lnTo>
                    <a:pt x="275991" y="16142"/>
                  </a:lnTo>
                  <a:lnTo>
                    <a:pt x="289800" y="16142"/>
                  </a:lnTo>
                  <a:lnTo>
                    <a:pt x="289800" y="0"/>
                  </a:lnTo>
                  <a:close/>
                </a:path>
                <a:path w="1217929" h="2792095">
                  <a:moveTo>
                    <a:pt x="261222" y="0"/>
                  </a:moveTo>
                  <a:lnTo>
                    <a:pt x="247222" y="0"/>
                  </a:lnTo>
                  <a:lnTo>
                    <a:pt x="247222" y="16142"/>
                  </a:lnTo>
                  <a:lnTo>
                    <a:pt x="261222" y="16142"/>
                  </a:lnTo>
                  <a:lnTo>
                    <a:pt x="261222" y="0"/>
                  </a:lnTo>
                  <a:close/>
                </a:path>
                <a:path w="1217929" h="2792095">
                  <a:moveTo>
                    <a:pt x="232453" y="0"/>
                  </a:moveTo>
                  <a:lnTo>
                    <a:pt x="218069" y="0"/>
                  </a:lnTo>
                  <a:lnTo>
                    <a:pt x="218069" y="16142"/>
                  </a:lnTo>
                  <a:lnTo>
                    <a:pt x="232453" y="16142"/>
                  </a:lnTo>
                  <a:lnTo>
                    <a:pt x="232453" y="0"/>
                  </a:lnTo>
                  <a:close/>
                </a:path>
                <a:path w="1217929" h="2792095">
                  <a:moveTo>
                    <a:pt x="203684" y="0"/>
                  </a:moveTo>
                  <a:lnTo>
                    <a:pt x="189492" y="0"/>
                  </a:lnTo>
                  <a:lnTo>
                    <a:pt x="189492" y="16142"/>
                  </a:lnTo>
                  <a:lnTo>
                    <a:pt x="203684" y="16142"/>
                  </a:lnTo>
                  <a:lnTo>
                    <a:pt x="203684" y="0"/>
                  </a:lnTo>
                  <a:close/>
                </a:path>
                <a:path w="1217929" h="2792095">
                  <a:moveTo>
                    <a:pt x="175107" y="0"/>
                  </a:moveTo>
                  <a:lnTo>
                    <a:pt x="160723" y="0"/>
                  </a:lnTo>
                  <a:lnTo>
                    <a:pt x="160723" y="16142"/>
                  </a:lnTo>
                  <a:lnTo>
                    <a:pt x="175107" y="16142"/>
                  </a:lnTo>
                  <a:lnTo>
                    <a:pt x="175107" y="0"/>
                  </a:lnTo>
                  <a:close/>
                </a:path>
                <a:path w="1217929" h="2792095">
                  <a:moveTo>
                    <a:pt x="145954" y="0"/>
                  </a:moveTo>
                  <a:lnTo>
                    <a:pt x="131954" y="0"/>
                  </a:lnTo>
                  <a:lnTo>
                    <a:pt x="131954" y="16142"/>
                  </a:lnTo>
                  <a:lnTo>
                    <a:pt x="145954" y="16142"/>
                  </a:lnTo>
                  <a:lnTo>
                    <a:pt x="145954" y="0"/>
                  </a:lnTo>
                  <a:close/>
                </a:path>
                <a:path w="1217929" h="2792095">
                  <a:moveTo>
                    <a:pt x="117185" y="0"/>
                  </a:moveTo>
                  <a:lnTo>
                    <a:pt x="103376" y="0"/>
                  </a:lnTo>
                  <a:lnTo>
                    <a:pt x="103376" y="16142"/>
                  </a:lnTo>
                  <a:lnTo>
                    <a:pt x="117185" y="16142"/>
                  </a:lnTo>
                  <a:lnTo>
                    <a:pt x="117185" y="0"/>
                  </a:lnTo>
                  <a:close/>
                </a:path>
                <a:path w="1217929" h="2792095">
                  <a:moveTo>
                    <a:pt x="88608" y="0"/>
                  </a:moveTo>
                  <a:lnTo>
                    <a:pt x="74224" y="0"/>
                  </a:lnTo>
                  <a:lnTo>
                    <a:pt x="74224" y="16142"/>
                  </a:lnTo>
                  <a:lnTo>
                    <a:pt x="88608" y="16142"/>
                  </a:lnTo>
                  <a:lnTo>
                    <a:pt x="88608" y="0"/>
                  </a:lnTo>
                  <a:close/>
                </a:path>
                <a:path w="1217929" h="2792095">
                  <a:moveTo>
                    <a:pt x="59839" y="0"/>
                  </a:moveTo>
                  <a:lnTo>
                    <a:pt x="45455" y="0"/>
                  </a:lnTo>
                  <a:lnTo>
                    <a:pt x="45455" y="16142"/>
                  </a:lnTo>
                  <a:lnTo>
                    <a:pt x="59839" y="16142"/>
                  </a:lnTo>
                  <a:lnTo>
                    <a:pt x="59839" y="0"/>
                  </a:lnTo>
                  <a:close/>
                </a:path>
                <a:path w="1217929" h="2792095">
                  <a:moveTo>
                    <a:pt x="31070" y="0"/>
                  </a:moveTo>
                  <a:lnTo>
                    <a:pt x="16877" y="0"/>
                  </a:lnTo>
                  <a:lnTo>
                    <a:pt x="16877" y="16142"/>
                  </a:lnTo>
                  <a:lnTo>
                    <a:pt x="31070" y="16142"/>
                  </a:lnTo>
                  <a:lnTo>
                    <a:pt x="31070" y="0"/>
                  </a:lnTo>
                  <a:close/>
                </a:path>
                <a:path w="1217929" h="2792095">
                  <a:moveTo>
                    <a:pt x="14959" y="13559"/>
                  </a:moveTo>
                  <a:lnTo>
                    <a:pt x="0" y="13559"/>
                  </a:lnTo>
                  <a:lnTo>
                    <a:pt x="0" y="29702"/>
                  </a:lnTo>
                  <a:lnTo>
                    <a:pt x="14959" y="29702"/>
                  </a:lnTo>
                  <a:lnTo>
                    <a:pt x="14959" y="13559"/>
                  </a:lnTo>
                  <a:close/>
                </a:path>
                <a:path w="1217929" h="2792095">
                  <a:moveTo>
                    <a:pt x="14959" y="45844"/>
                  </a:moveTo>
                  <a:lnTo>
                    <a:pt x="0" y="45844"/>
                  </a:lnTo>
                  <a:lnTo>
                    <a:pt x="0" y="61987"/>
                  </a:lnTo>
                  <a:lnTo>
                    <a:pt x="14959" y="61987"/>
                  </a:lnTo>
                  <a:lnTo>
                    <a:pt x="14959" y="45844"/>
                  </a:lnTo>
                  <a:close/>
                </a:path>
                <a:path w="1217929" h="2792095">
                  <a:moveTo>
                    <a:pt x="14959" y="78560"/>
                  </a:moveTo>
                  <a:lnTo>
                    <a:pt x="0" y="78560"/>
                  </a:lnTo>
                  <a:lnTo>
                    <a:pt x="0" y="94272"/>
                  </a:lnTo>
                  <a:lnTo>
                    <a:pt x="14959" y="94272"/>
                  </a:lnTo>
                  <a:lnTo>
                    <a:pt x="14959" y="78560"/>
                  </a:lnTo>
                  <a:close/>
                </a:path>
                <a:path w="1217929" h="2792095">
                  <a:moveTo>
                    <a:pt x="14959" y="110845"/>
                  </a:moveTo>
                  <a:lnTo>
                    <a:pt x="0" y="110845"/>
                  </a:lnTo>
                  <a:lnTo>
                    <a:pt x="0" y="127203"/>
                  </a:lnTo>
                  <a:lnTo>
                    <a:pt x="14959" y="127203"/>
                  </a:lnTo>
                  <a:lnTo>
                    <a:pt x="14959" y="110845"/>
                  </a:lnTo>
                  <a:close/>
                </a:path>
                <a:path w="1217929" h="2792095">
                  <a:moveTo>
                    <a:pt x="14959" y="143345"/>
                  </a:moveTo>
                  <a:lnTo>
                    <a:pt x="0" y="143345"/>
                  </a:lnTo>
                  <a:lnTo>
                    <a:pt x="0" y="159488"/>
                  </a:lnTo>
                  <a:lnTo>
                    <a:pt x="14959" y="159488"/>
                  </a:lnTo>
                  <a:lnTo>
                    <a:pt x="14959" y="143345"/>
                  </a:lnTo>
                  <a:close/>
                </a:path>
                <a:path w="1217929" h="2792095">
                  <a:moveTo>
                    <a:pt x="14959" y="176061"/>
                  </a:moveTo>
                  <a:lnTo>
                    <a:pt x="0" y="176061"/>
                  </a:lnTo>
                  <a:lnTo>
                    <a:pt x="0" y="191773"/>
                  </a:lnTo>
                  <a:lnTo>
                    <a:pt x="14959" y="191773"/>
                  </a:lnTo>
                  <a:lnTo>
                    <a:pt x="14959" y="176061"/>
                  </a:lnTo>
                  <a:close/>
                </a:path>
                <a:path w="1217929" h="2792095">
                  <a:moveTo>
                    <a:pt x="14959" y="208346"/>
                  </a:moveTo>
                  <a:lnTo>
                    <a:pt x="0" y="208346"/>
                  </a:lnTo>
                  <a:lnTo>
                    <a:pt x="0" y="224488"/>
                  </a:lnTo>
                  <a:lnTo>
                    <a:pt x="14959" y="224488"/>
                  </a:lnTo>
                  <a:lnTo>
                    <a:pt x="14959" y="208346"/>
                  </a:lnTo>
                  <a:close/>
                </a:path>
                <a:path w="1217929" h="2792095">
                  <a:moveTo>
                    <a:pt x="14959" y="240846"/>
                  </a:moveTo>
                  <a:lnTo>
                    <a:pt x="0" y="240846"/>
                  </a:lnTo>
                  <a:lnTo>
                    <a:pt x="0" y="256989"/>
                  </a:lnTo>
                  <a:lnTo>
                    <a:pt x="14959" y="256989"/>
                  </a:lnTo>
                  <a:lnTo>
                    <a:pt x="14959" y="240846"/>
                  </a:lnTo>
                  <a:close/>
                </a:path>
                <a:path w="1217929" h="2792095">
                  <a:moveTo>
                    <a:pt x="14959" y="273562"/>
                  </a:moveTo>
                  <a:lnTo>
                    <a:pt x="0" y="273562"/>
                  </a:lnTo>
                  <a:lnTo>
                    <a:pt x="0" y="289274"/>
                  </a:lnTo>
                  <a:lnTo>
                    <a:pt x="14959" y="289274"/>
                  </a:lnTo>
                  <a:lnTo>
                    <a:pt x="14959" y="273562"/>
                  </a:lnTo>
                  <a:close/>
                </a:path>
                <a:path w="1217929" h="2792095">
                  <a:moveTo>
                    <a:pt x="14959" y="305847"/>
                  </a:moveTo>
                  <a:lnTo>
                    <a:pt x="0" y="305847"/>
                  </a:lnTo>
                  <a:lnTo>
                    <a:pt x="0" y="321989"/>
                  </a:lnTo>
                  <a:lnTo>
                    <a:pt x="14959" y="321989"/>
                  </a:lnTo>
                  <a:lnTo>
                    <a:pt x="14959" y="305847"/>
                  </a:lnTo>
                  <a:close/>
                </a:path>
                <a:path w="1217929" h="2792095">
                  <a:moveTo>
                    <a:pt x="14959" y="337701"/>
                  </a:moveTo>
                  <a:lnTo>
                    <a:pt x="0" y="337701"/>
                  </a:lnTo>
                  <a:lnTo>
                    <a:pt x="0" y="354274"/>
                  </a:lnTo>
                  <a:lnTo>
                    <a:pt x="14959" y="354274"/>
                  </a:lnTo>
                  <a:lnTo>
                    <a:pt x="14959" y="337701"/>
                  </a:lnTo>
                  <a:close/>
                </a:path>
                <a:path w="1217929" h="2792095">
                  <a:moveTo>
                    <a:pt x="14959" y="370632"/>
                  </a:moveTo>
                  <a:lnTo>
                    <a:pt x="0" y="370632"/>
                  </a:lnTo>
                  <a:lnTo>
                    <a:pt x="0" y="386774"/>
                  </a:lnTo>
                  <a:lnTo>
                    <a:pt x="14959" y="386774"/>
                  </a:lnTo>
                  <a:lnTo>
                    <a:pt x="14959" y="370632"/>
                  </a:lnTo>
                  <a:close/>
                </a:path>
                <a:path w="1217929" h="2792095">
                  <a:moveTo>
                    <a:pt x="14959" y="402917"/>
                  </a:moveTo>
                  <a:lnTo>
                    <a:pt x="0" y="402917"/>
                  </a:lnTo>
                  <a:lnTo>
                    <a:pt x="0" y="419490"/>
                  </a:lnTo>
                  <a:lnTo>
                    <a:pt x="14959" y="419490"/>
                  </a:lnTo>
                  <a:lnTo>
                    <a:pt x="14959" y="402917"/>
                  </a:lnTo>
                  <a:close/>
                </a:path>
                <a:path w="1217929" h="2792095">
                  <a:moveTo>
                    <a:pt x="14959" y="435202"/>
                  </a:moveTo>
                  <a:lnTo>
                    <a:pt x="0" y="435202"/>
                  </a:lnTo>
                  <a:lnTo>
                    <a:pt x="0" y="451775"/>
                  </a:lnTo>
                  <a:lnTo>
                    <a:pt x="14959" y="451775"/>
                  </a:lnTo>
                  <a:lnTo>
                    <a:pt x="14959" y="435202"/>
                  </a:lnTo>
                  <a:close/>
                </a:path>
                <a:path w="1217929" h="2792095">
                  <a:moveTo>
                    <a:pt x="14959" y="467487"/>
                  </a:moveTo>
                  <a:lnTo>
                    <a:pt x="0" y="467487"/>
                  </a:lnTo>
                  <a:lnTo>
                    <a:pt x="0" y="484275"/>
                  </a:lnTo>
                  <a:lnTo>
                    <a:pt x="14959" y="484275"/>
                  </a:lnTo>
                  <a:lnTo>
                    <a:pt x="14959" y="467487"/>
                  </a:lnTo>
                  <a:close/>
                </a:path>
                <a:path w="1217929" h="2792095">
                  <a:moveTo>
                    <a:pt x="14959" y="500418"/>
                  </a:moveTo>
                  <a:lnTo>
                    <a:pt x="0" y="500418"/>
                  </a:lnTo>
                  <a:lnTo>
                    <a:pt x="0" y="516991"/>
                  </a:lnTo>
                  <a:lnTo>
                    <a:pt x="14959" y="516991"/>
                  </a:lnTo>
                  <a:lnTo>
                    <a:pt x="14959" y="500418"/>
                  </a:lnTo>
                  <a:close/>
                </a:path>
                <a:path w="1217929" h="2792095">
                  <a:moveTo>
                    <a:pt x="14959" y="532703"/>
                  </a:moveTo>
                  <a:lnTo>
                    <a:pt x="0" y="532703"/>
                  </a:lnTo>
                  <a:lnTo>
                    <a:pt x="0" y="549276"/>
                  </a:lnTo>
                  <a:lnTo>
                    <a:pt x="14959" y="549276"/>
                  </a:lnTo>
                  <a:lnTo>
                    <a:pt x="14959" y="532703"/>
                  </a:lnTo>
                  <a:close/>
                </a:path>
                <a:path w="1217929" h="2792095">
                  <a:moveTo>
                    <a:pt x="14959" y="564988"/>
                  </a:moveTo>
                  <a:lnTo>
                    <a:pt x="0" y="564988"/>
                  </a:lnTo>
                  <a:lnTo>
                    <a:pt x="0" y="581561"/>
                  </a:lnTo>
                  <a:lnTo>
                    <a:pt x="14959" y="581561"/>
                  </a:lnTo>
                  <a:lnTo>
                    <a:pt x="14959" y="564988"/>
                  </a:lnTo>
                  <a:close/>
                </a:path>
                <a:path w="1217929" h="2792095">
                  <a:moveTo>
                    <a:pt x="14959" y="597919"/>
                  </a:moveTo>
                  <a:lnTo>
                    <a:pt x="0" y="597919"/>
                  </a:lnTo>
                  <a:lnTo>
                    <a:pt x="0" y="614492"/>
                  </a:lnTo>
                  <a:lnTo>
                    <a:pt x="14959" y="614492"/>
                  </a:lnTo>
                  <a:lnTo>
                    <a:pt x="14959" y="597919"/>
                  </a:lnTo>
                  <a:close/>
                </a:path>
                <a:path w="1217929" h="2792095">
                  <a:moveTo>
                    <a:pt x="14959" y="630204"/>
                  </a:moveTo>
                  <a:lnTo>
                    <a:pt x="0" y="630204"/>
                  </a:lnTo>
                  <a:lnTo>
                    <a:pt x="0" y="646777"/>
                  </a:lnTo>
                  <a:lnTo>
                    <a:pt x="14959" y="646777"/>
                  </a:lnTo>
                  <a:lnTo>
                    <a:pt x="14959" y="630204"/>
                  </a:lnTo>
                  <a:close/>
                </a:path>
                <a:path w="1217929" h="2792095">
                  <a:moveTo>
                    <a:pt x="14959" y="662489"/>
                  </a:moveTo>
                  <a:lnTo>
                    <a:pt x="0" y="662489"/>
                  </a:lnTo>
                  <a:lnTo>
                    <a:pt x="0" y="678631"/>
                  </a:lnTo>
                  <a:lnTo>
                    <a:pt x="14959" y="678631"/>
                  </a:lnTo>
                  <a:lnTo>
                    <a:pt x="14959" y="662489"/>
                  </a:lnTo>
                  <a:close/>
                </a:path>
                <a:path w="1217929" h="2792095">
                  <a:moveTo>
                    <a:pt x="14959" y="695204"/>
                  </a:moveTo>
                  <a:lnTo>
                    <a:pt x="0" y="695204"/>
                  </a:lnTo>
                  <a:lnTo>
                    <a:pt x="0" y="710916"/>
                  </a:lnTo>
                  <a:lnTo>
                    <a:pt x="14959" y="710916"/>
                  </a:lnTo>
                  <a:lnTo>
                    <a:pt x="14959" y="695204"/>
                  </a:lnTo>
                  <a:close/>
                </a:path>
                <a:path w="1217929" h="2792095">
                  <a:moveTo>
                    <a:pt x="14959" y="727705"/>
                  </a:moveTo>
                  <a:lnTo>
                    <a:pt x="0" y="727705"/>
                  </a:lnTo>
                  <a:lnTo>
                    <a:pt x="0" y="743847"/>
                  </a:lnTo>
                  <a:lnTo>
                    <a:pt x="14959" y="743847"/>
                  </a:lnTo>
                  <a:lnTo>
                    <a:pt x="14959" y="727705"/>
                  </a:lnTo>
                  <a:close/>
                </a:path>
                <a:path w="1217929" h="2792095">
                  <a:moveTo>
                    <a:pt x="14959" y="759990"/>
                  </a:moveTo>
                  <a:lnTo>
                    <a:pt x="0" y="759990"/>
                  </a:lnTo>
                  <a:lnTo>
                    <a:pt x="0" y="776132"/>
                  </a:lnTo>
                  <a:lnTo>
                    <a:pt x="14959" y="776132"/>
                  </a:lnTo>
                  <a:lnTo>
                    <a:pt x="14959" y="759990"/>
                  </a:lnTo>
                  <a:close/>
                </a:path>
                <a:path w="1217929" h="2792095">
                  <a:moveTo>
                    <a:pt x="14959" y="792705"/>
                  </a:moveTo>
                  <a:lnTo>
                    <a:pt x="0" y="792705"/>
                  </a:lnTo>
                  <a:lnTo>
                    <a:pt x="0" y="808417"/>
                  </a:lnTo>
                  <a:lnTo>
                    <a:pt x="14959" y="808417"/>
                  </a:lnTo>
                  <a:lnTo>
                    <a:pt x="14959" y="792705"/>
                  </a:lnTo>
                  <a:close/>
                </a:path>
                <a:path w="1217929" h="2792095">
                  <a:moveTo>
                    <a:pt x="14959" y="824990"/>
                  </a:moveTo>
                  <a:lnTo>
                    <a:pt x="0" y="824990"/>
                  </a:lnTo>
                  <a:lnTo>
                    <a:pt x="0" y="841348"/>
                  </a:lnTo>
                  <a:lnTo>
                    <a:pt x="14959" y="841348"/>
                  </a:lnTo>
                  <a:lnTo>
                    <a:pt x="14959" y="824990"/>
                  </a:lnTo>
                  <a:close/>
                </a:path>
                <a:path w="1217929" h="2792095">
                  <a:moveTo>
                    <a:pt x="14959" y="857491"/>
                  </a:moveTo>
                  <a:lnTo>
                    <a:pt x="0" y="857491"/>
                  </a:lnTo>
                  <a:lnTo>
                    <a:pt x="0" y="873569"/>
                  </a:lnTo>
                  <a:lnTo>
                    <a:pt x="14959" y="873569"/>
                  </a:lnTo>
                  <a:lnTo>
                    <a:pt x="14959" y="857491"/>
                  </a:lnTo>
                  <a:close/>
                </a:path>
                <a:path w="1217929" h="2792095">
                  <a:moveTo>
                    <a:pt x="14959" y="890249"/>
                  </a:moveTo>
                  <a:lnTo>
                    <a:pt x="0" y="890249"/>
                  </a:lnTo>
                  <a:lnTo>
                    <a:pt x="0" y="905875"/>
                  </a:lnTo>
                  <a:lnTo>
                    <a:pt x="14959" y="905875"/>
                  </a:lnTo>
                  <a:lnTo>
                    <a:pt x="14959" y="890249"/>
                  </a:lnTo>
                  <a:close/>
                </a:path>
                <a:path w="1217929" h="2792095">
                  <a:moveTo>
                    <a:pt x="14959" y="922577"/>
                  </a:moveTo>
                  <a:lnTo>
                    <a:pt x="0" y="922577"/>
                  </a:lnTo>
                  <a:lnTo>
                    <a:pt x="0" y="938720"/>
                  </a:lnTo>
                  <a:lnTo>
                    <a:pt x="14959" y="938720"/>
                  </a:lnTo>
                  <a:lnTo>
                    <a:pt x="14959" y="922577"/>
                  </a:lnTo>
                  <a:close/>
                </a:path>
                <a:path w="1217929" h="2792095">
                  <a:moveTo>
                    <a:pt x="14959" y="954884"/>
                  </a:moveTo>
                  <a:lnTo>
                    <a:pt x="0" y="954884"/>
                  </a:lnTo>
                  <a:lnTo>
                    <a:pt x="0" y="971048"/>
                  </a:lnTo>
                  <a:lnTo>
                    <a:pt x="14959" y="971048"/>
                  </a:lnTo>
                  <a:lnTo>
                    <a:pt x="14959" y="954884"/>
                  </a:lnTo>
                  <a:close/>
                </a:path>
                <a:path w="1217929" h="2792095">
                  <a:moveTo>
                    <a:pt x="14959" y="987728"/>
                  </a:moveTo>
                  <a:lnTo>
                    <a:pt x="0" y="987728"/>
                  </a:lnTo>
                  <a:lnTo>
                    <a:pt x="0" y="1003354"/>
                  </a:lnTo>
                  <a:lnTo>
                    <a:pt x="14959" y="1003354"/>
                  </a:lnTo>
                  <a:lnTo>
                    <a:pt x="14959" y="987728"/>
                  </a:lnTo>
                  <a:close/>
                </a:path>
                <a:path w="1217929" h="2792095">
                  <a:moveTo>
                    <a:pt x="14959" y="1020057"/>
                  </a:moveTo>
                  <a:lnTo>
                    <a:pt x="0" y="1020057"/>
                  </a:lnTo>
                  <a:lnTo>
                    <a:pt x="0" y="1036199"/>
                  </a:lnTo>
                  <a:lnTo>
                    <a:pt x="14959" y="1036199"/>
                  </a:lnTo>
                  <a:lnTo>
                    <a:pt x="14959" y="1020057"/>
                  </a:lnTo>
                  <a:close/>
                </a:path>
                <a:path w="1217929" h="2792095">
                  <a:moveTo>
                    <a:pt x="14959" y="1051825"/>
                  </a:moveTo>
                  <a:lnTo>
                    <a:pt x="0" y="1051825"/>
                  </a:lnTo>
                  <a:lnTo>
                    <a:pt x="0" y="1068527"/>
                  </a:lnTo>
                  <a:lnTo>
                    <a:pt x="14959" y="1068527"/>
                  </a:lnTo>
                  <a:lnTo>
                    <a:pt x="14959" y="1051825"/>
                  </a:lnTo>
                  <a:close/>
                </a:path>
                <a:path w="1217929" h="2792095">
                  <a:moveTo>
                    <a:pt x="14959" y="1084132"/>
                  </a:moveTo>
                  <a:lnTo>
                    <a:pt x="0" y="1084132"/>
                  </a:lnTo>
                  <a:lnTo>
                    <a:pt x="0" y="1100834"/>
                  </a:lnTo>
                  <a:lnTo>
                    <a:pt x="14959" y="1100834"/>
                  </a:lnTo>
                  <a:lnTo>
                    <a:pt x="14959" y="1084132"/>
                  </a:lnTo>
                  <a:close/>
                </a:path>
                <a:path w="1217929" h="2792095">
                  <a:moveTo>
                    <a:pt x="14959" y="1116998"/>
                  </a:moveTo>
                  <a:lnTo>
                    <a:pt x="0" y="1116998"/>
                  </a:lnTo>
                  <a:lnTo>
                    <a:pt x="0" y="1133700"/>
                  </a:lnTo>
                  <a:lnTo>
                    <a:pt x="14959" y="1133700"/>
                  </a:lnTo>
                  <a:lnTo>
                    <a:pt x="14959" y="1116998"/>
                  </a:lnTo>
                  <a:close/>
                </a:path>
                <a:path w="1217929" h="2792095">
                  <a:moveTo>
                    <a:pt x="14959" y="1149304"/>
                  </a:moveTo>
                  <a:lnTo>
                    <a:pt x="0" y="1149304"/>
                  </a:lnTo>
                  <a:lnTo>
                    <a:pt x="0" y="1166007"/>
                  </a:lnTo>
                  <a:lnTo>
                    <a:pt x="14959" y="1166007"/>
                  </a:lnTo>
                  <a:lnTo>
                    <a:pt x="14959" y="1149304"/>
                  </a:lnTo>
                  <a:close/>
                </a:path>
                <a:path w="1217929" h="2792095">
                  <a:moveTo>
                    <a:pt x="14959" y="1181632"/>
                  </a:moveTo>
                  <a:lnTo>
                    <a:pt x="0" y="1181632"/>
                  </a:lnTo>
                  <a:lnTo>
                    <a:pt x="0" y="1198313"/>
                  </a:lnTo>
                  <a:lnTo>
                    <a:pt x="14959" y="1198313"/>
                  </a:lnTo>
                  <a:lnTo>
                    <a:pt x="14959" y="1181632"/>
                  </a:lnTo>
                  <a:close/>
                </a:path>
                <a:path w="1217929" h="2792095">
                  <a:moveTo>
                    <a:pt x="14959" y="1214477"/>
                  </a:moveTo>
                  <a:lnTo>
                    <a:pt x="0" y="1214477"/>
                  </a:lnTo>
                  <a:lnTo>
                    <a:pt x="0" y="1231179"/>
                  </a:lnTo>
                  <a:lnTo>
                    <a:pt x="14959" y="1231179"/>
                  </a:lnTo>
                  <a:lnTo>
                    <a:pt x="14959" y="1214477"/>
                  </a:lnTo>
                  <a:close/>
                </a:path>
                <a:path w="1217929" h="2792095">
                  <a:moveTo>
                    <a:pt x="14959" y="1246784"/>
                  </a:moveTo>
                  <a:lnTo>
                    <a:pt x="0" y="1246784"/>
                  </a:lnTo>
                  <a:lnTo>
                    <a:pt x="0" y="1263486"/>
                  </a:lnTo>
                  <a:lnTo>
                    <a:pt x="14959" y="1263486"/>
                  </a:lnTo>
                  <a:lnTo>
                    <a:pt x="14959" y="1246784"/>
                  </a:lnTo>
                  <a:close/>
                </a:path>
                <a:path w="1217929" h="2792095">
                  <a:moveTo>
                    <a:pt x="14959" y="1279112"/>
                  </a:moveTo>
                  <a:lnTo>
                    <a:pt x="0" y="1279112"/>
                  </a:lnTo>
                  <a:lnTo>
                    <a:pt x="0" y="1295792"/>
                  </a:lnTo>
                  <a:lnTo>
                    <a:pt x="14959" y="1295792"/>
                  </a:lnTo>
                  <a:lnTo>
                    <a:pt x="14959" y="1279112"/>
                  </a:lnTo>
                  <a:close/>
                </a:path>
                <a:path w="1217929" h="2792095">
                  <a:moveTo>
                    <a:pt x="14959" y="1311957"/>
                  </a:moveTo>
                  <a:lnTo>
                    <a:pt x="0" y="1311957"/>
                  </a:lnTo>
                  <a:lnTo>
                    <a:pt x="0" y="1328121"/>
                  </a:lnTo>
                  <a:lnTo>
                    <a:pt x="14959" y="1328121"/>
                  </a:lnTo>
                  <a:lnTo>
                    <a:pt x="14959" y="1311957"/>
                  </a:lnTo>
                  <a:close/>
                </a:path>
                <a:path w="1217929" h="2792095">
                  <a:moveTo>
                    <a:pt x="14959" y="1344263"/>
                  </a:moveTo>
                  <a:lnTo>
                    <a:pt x="0" y="1344263"/>
                  </a:lnTo>
                  <a:lnTo>
                    <a:pt x="0" y="1360965"/>
                  </a:lnTo>
                  <a:lnTo>
                    <a:pt x="14959" y="1360965"/>
                  </a:lnTo>
                  <a:lnTo>
                    <a:pt x="14959" y="1344263"/>
                  </a:lnTo>
                  <a:close/>
                </a:path>
                <a:path w="1217929" h="2792095">
                  <a:moveTo>
                    <a:pt x="14959" y="1376591"/>
                  </a:moveTo>
                  <a:lnTo>
                    <a:pt x="0" y="1376591"/>
                  </a:lnTo>
                  <a:lnTo>
                    <a:pt x="0" y="1392734"/>
                  </a:lnTo>
                  <a:lnTo>
                    <a:pt x="14959" y="1392734"/>
                  </a:lnTo>
                  <a:lnTo>
                    <a:pt x="14959" y="1376591"/>
                  </a:lnTo>
                  <a:close/>
                </a:path>
                <a:path w="1217929" h="2792095">
                  <a:moveTo>
                    <a:pt x="14959" y="1409436"/>
                  </a:moveTo>
                  <a:lnTo>
                    <a:pt x="0" y="1409436"/>
                  </a:lnTo>
                  <a:lnTo>
                    <a:pt x="0" y="1425062"/>
                  </a:lnTo>
                  <a:lnTo>
                    <a:pt x="14959" y="1425062"/>
                  </a:lnTo>
                  <a:lnTo>
                    <a:pt x="14959" y="1409436"/>
                  </a:lnTo>
                  <a:close/>
                </a:path>
                <a:path w="1217929" h="2792095">
                  <a:moveTo>
                    <a:pt x="14959" y="1441742"/>
                  </a:moveTo>
                  <a:lnTo>
                    <a:pt x="0" y="1441742"/>
                  </a:lnTo>
                  <a:lnTo>
                    <a:pt x="0" y="1457906"/>
                  </a:lnTo>
                  <a:lnTo>
                    <a:pt x="14959" y="1457906"/>
                  </a:lnTo>
                  <a:lnTo>
                    <a:pt x="14959" y="1441742"/>
                  </a:lnTo>
                  <a:close/>
                </a:path>
                <a:path w="1217929" h="2792095">
                  <a:moveTo>
                    <a:pt x="14959" y="1474071"/>
                  </a:moveTo>
                  <a:lnTo>
                    <a:pt x="0" y="1474071"/>
                  </a:lnTo>
                  <a:lnTo>
                    <a:pt x="0" y="1490235"/>
                  </a:lnTo>
                  <a:lnTo>
                    <a:pt x="14959" y="1490235"/>
                  </a:lnTo>
                  <a:lnTo>
                    <a:pt x="14959" y="1474071"/>
                  </a:lnTo>
                  <a:close/>
                </a:path>
                <a:path w="1217929" h="2792095">
                  <a:moveTo>
                    <a:pt x="14959" y="1506915"/>
                  </a:moveTo>
                  <a:lnTo>
                    <a:pt x="0" y="1506915"/>
                  </a:lnTo>
                  <a:lnTo>
                    <a:pt x="0" y="1522541"/>
                  </a:lnTo>
                  <a:lnTo>
                    <a:pt x="14959" y="1522541"/>
                  </a:lnTo>
                  <a:lnTo>
                    <a:pt x="14959" y="1506915"/>
                  </a:lnTo>
                  <a:close/>
                </a:path>
                <a:path w="1217929" h="2792095">
                  <a:moveTo>
                    <a:pt x="14959" y="1539243"/>
                  </a:moveTo>
                  <a:lnTo>
                    <a:pt x="0" y="1539243"/>
                  </a:lnTo>
                  <a:lnTo>
                    <a:pt x="0" y="1555386"/>
                  </a:lnTo>
                  <a:lnTo>
                    <a:pt x="14959" y="1555386"/>
                  </a:lnTo>
                  <a:lnTo>
                    <a:pt x="14959" y="1539243"/>
                  </a:lnTo>
                  <a:close/>
                </a:path>
                <a:path w="1217929" h="2792095">
                  <a:moveTo>
                    <a:pt x="14959" y="1571550"/>
                  </a:moveTo>
                  <a:lnTo>
                    <a:pt x="0" y="1571550"/>
                  </a:lnTo>
                  <a:lnTo>
                    <a:pt x="0" y="1587714"/>
                  </a:lnTo>
                  <a:lnTo>
                    <a:pt x="14959" y="1587714"/>
                  </a:lnTo>
                  <a:lnTo>
                    <a:pt x="14959" y="1571550"/>
                  </a:lnTo>
                  <a:close/>
                </a:path>
                <a:path w="1217929" h="2792095">
                  <a:moveTo>
                    <a:pt x="14959" y="1604395"/>
                  </a:moveTo>
                  <a:lnTo>
                    <a:pt x="0" y="1604395"/>
                  </a:lnTo>
                  <a:lnTo>
                    <a:pt x="0" y="1620020"/>
                  </a:lnTo>
                  <a:lnTo>
                    <a:pt x="14959" y="1620020"/>
                  </a:lnTo>
                  <a:lnTo>
                    <a:pt x="14959" y="1604395"/>
                  </a:lnTo>
                  <a:close/>
                </a:path>
                <a:path w="1217929" h="2792095">
                  <a:moveTo>
                    <a:pt x="14959" y="1636723"/>
                  </a:moveTo>
                  <a:lnTo>
                    <a:pt x="0" y="1636723"/>
                  </a:lnTo>
                  <a:lnTo>
                    <a:pt x="0" y="1652865"/>
                  </a:lnTo>
                  <a:lnTo>
                    <a:pt x="14959" y="1652865"/>
                  </a:lnTo>
                  <a:lnTo>
                    <a:pt x="14959" y="1636723"/>
                  </a:lnTo>
                  <a:close/>
                </a:path>
                <a:path w="1217929" h="2792095">
                  <a:moveTo>
                    <a:pt x="14959" y="1669029"/>
                  </a:moveTo>
                  <a:lnTo>
                    <a:pt x="0" y="1669029"/>
                  </a:lnTo>
                  <a:lnTo>
                    <a:pt x="0" y="1685193"/>
                  </a:lnTo>
                  <a:lnTo>
                    <a:pt x="14959" y="1685193"/>
                  </a:lnTo>
                  <a:lnTo>
                    <a:pt x="14959" y="1669029"/>
                  </a:lnTo>
                  <a:close/>
                </a:path>
                <a:path w="1217929" h="2792095">
                  <a:moveTo>
                    <a:pt x="14959" y="1701874"/>
                  </a:moveTo>
                  <a:lnTo>
                    <a:pt x="0" y="1701874"/>
                  </a:lnTo>
                  <a:lnTo>
                    <a:pt x="0" y="1717500"/>
                  </a:lnTo>
                  <a:lnTo>
                    <a:pt x="14959" y="1717500"/>
                  </a:lnTo>
                  <a:lnTo>
                    <a:pt x="14959" y="1701874"/>
                  </a:lnTo>
                  <a:close/>
                </a:path>
                <a:path w="1217929" h="2792095">
                  <a:moveTo>
                    <a:pt x="14959" y="1733664"/>
                  </a:moveTo>
                  <a:lnTo>
                    <a:pt x="0" y="1733664"/>
                  </a:lnTo>
                  <a:lnTo>
                    <a:pt x="0" y="1750344"/>
                  </a:lnTo>
                  <a:lnTo>
                    <a:pt x="14959" y="1750344"/>
                  </a:lnTo>
                  <a:lnTo>
                    <a:pt x="14959" y="1733664"/>
                  </a:lnTo>
                  <a:close/>
                </a:path>
                <a:path w="1217929" h="2792095">
                  <a:moveTo>
                    <a:pt x="14959" y="1765970"/>
                  </a:moveTo>
                  <a:lnTo>
                    <a:pt x="0" y="1765970"/>
                  </a:lnTo>
                  <a:lnTo>
                    <a:pt x="0" y="1782673"/>
                  </a:lnTo>
                  <a:lnTo>
                    <a:pt x="14959" y="1782673"/>
                  </a:lnTo>
                  <a:lnTo>
                    <a:pt x="14959" y="1765970"/>
                  </a:lnTo>
                  <a:close/>
                </a:path>
                <a:path w="1217929" h="2792095">
                  <a:moveTo>
                    <a:pt x="14959" y="1798277"/>
                  </a:moveTo>
                  <a:lnTo>
                    <a:pt x="0" y="1798277"/>
                  </a:lnTo>
                  <a:lnTo>
                    <a:pt x="0" y="1814979"/>
                  </a:lnTo>
                  <a:lnTo>
                    <a:pt x="14959" y="1814979"/>
                  </a:lnTo>
                  <a:lnTo>
                    <a:pt x="14959" y="1798277"/>
                  </a:lnTo>
                  <a:close/>
                </a:path>
                <a:path w="1217929" h="2792095">
                  <a:moveTo>
                    <a:pt x="14959" y="1831143"/>
                  </a:moveTo>
                  <a:lnTo>
                    <a:pt x="0" y="1831143"/>
                  </a:lnTo>
                  <a:lnTo>
                    <a:pt x="0" y="1847845"/>
                  </a:lnTo>
                  <a:lnTo>
                    <a:pt x="14959" y="1847845"/>
                  </a:lnTo>
                  <a:lnTo>
                    <a:pt x="14959" y="1831143"/>
                  </a:lnTo>
                  <a:close/>
                </a:path>
                <a:path w="1217929" h="2792095">
                  <a:moveTo>
                    <a:pt x="14959" y="1863450"/>
                  </a:moveTo>
                  <a:lnTo>
                    <a:pt x="0" y="1863450"/>
                  </a:lnTo>
                  <a:lnTo>
                    <a:pt x="0" y="1880152"/>
                  </a:lnTo>
                  <a:lnTo>
                    <a:pt x="14959" y="1880152"/>
                  </a:lnTo>
                  <a:lnTo>
                    <a:pt x="14959" y="1863450"/>
                  </a:lnTo>
                  <a:close/>
                </a:path>
                <a:path w="1217929" h="2792095">
                  <a:moveTo>
                    <a:pt x="14959" y="1895778"/>
                  </a:moveTo>
                  <a:lnTo>
                    <a:pt x="0" y="1895778"/>
                  </a:lnTo>
                  <a:lnTo>
                    <a:pt x="0" y="1912459"/>
                  </a:lnTo>
                  <a:lnTo>
                    <a:pt x="14959" y="1912459"/>
                  </a:lnTo>
                  <a:lnTo>
                    <a:pt x="14959" y="1895778"/>
                  </a:lnTo>
                  <a:close/>
                </a:path>
                <a:path w="1217929" h="2792095">
                  <a:moveTo>
                    <a:pt x="14959" y="1928623"/>
                  </a:moveTo>
                  <a:lnTo>
                    <a:pt x="0" y="1928623"/>
                  </a:lnTo>
                  <a:lnTo>
                    <a:pt x="0" y="1944787"/>
                  </a:lnTo>
                  <a:lnTo>
                    <a:pt x="14959" y="1944787"/>
                  </a:lnTo>
                  <a:lnTo>
                    <a:pt x="14959" y="1928623"/>
                  </a:lnTo>
                  <a:close/>
                </a:path>
                <a:path w="1217929" h="2792095">
                  <a:moveTo>
                    <a:pt x="14959" y="1960929"/>
                  </a:moveTo>
                  <a:lnTo>
                    <a:pt x="0" y="1960929"/>
                  </a:lnTo>
                  <a:lnTo>
                    <a:pt x="0" y="1977631"/>
                  </a:lnTo>
                  <a:lnTo>
                    <a:pt x="14959" y="1977631"/>
                  </a:lnTo>
                  <a:lnTo>
                    <a:pt x="14959" y="1960929"/>
                  </a:lnTo>
                  <a:close/>
                </a:path>
                <a:path w="1217929" h="2792095">
                  <a:moveTo>
                    <a:pt x="14959" y="1993257"/>
                  </a:moveTo>
                  <a:lnTo>
                    <a:pt x="0" y="1993257"/>
                  </a:lnTo>
                  <a:lnTo>
                    <a:pt x="0" y="2009938"/>
                  </a:lnTo>
                  <a:lnTo>
                    <a:pt x="14959" y="2009938"/>
                  </a:lnTo>
                  <a:lnTo>
                    <a:pt x="14959" y="1993257"/>
                  </a:lnTo>
                  <a:close/>
                </a:path>
                <a:path w="1217929" h="2792095">
                  <a:moveTo>
                    <a:pt x="14959" y="2026102"/>
                  </a:moveTo>
                  <a:lnTo>
                    <a:pt x="0" y="2026102"/>
                  </a:lnTo>
                  <a:lnTo>
                    <a:pt x="0" y="2042266"/>
                  </a:lnTo>
                  <a:lnTo>
                    <a:pt x="14959" y="2042266"/>
                  </a:lnTo>
                  <a:lnTo>
                    <a:pt x="14959" y="2026102"/>
                  </a:lnTo>
                  <a:close/>
                </a:path>
                <a:path w="1217929" h="2792095">
                  <a:moveTo>
                    <a:pt x="14959" y="2058408"/>
                  </a:moveTo>
                  <a:lnTo>
                    <a:pt x="0" y="2058408"/>
                  </a:lnTo>
                  <a:lnTo>
                    <a:pt x="0" y="2075111"/>
                  </a:lnTo>
                  <a:lnTo>
                    <a:pt x="14959" y="2075111"/>
                  </a:lnTo>
                  <a:lnTo>
                    <a:pt x="14959" y="2058408"/>
                  </a:lnTo>
                  <a:close/>
                </a:path>
                <a:path w="1217929" h="2792095">
                  <a:moveTo>
                    <a:pt x="14959" y="2090737"/>
                  </a:moveTo>
                  <a:lnTo>
                    <a:pt x="0" y="2090737"/>
                  </a:lnTo>
                  <a:lnTo>
                    <a:pt x="0" y="2106879"/>
                  </a:lnTo>
                  <a:lnTo>
                    <a:pt x="14959" y="2106879"/>
                  </a:lnTo>
                  <a:lnTo>
                    <a:pt x="14959" y="2090737"/>
                  </a:lnTo>
                  <a:close/>
                </a:path>
                <a:path w="1217929" h="2792095">
                  <a:moveTo>
                    <a:pt x="14959" y="2123581"/>
                  </a:moveTo>
                  <a:lnTo>
                    <a:pt x="0" y="2123581"/>
                  </a:lnTo>
                  <a:lnTo>
                    <a:pt x="0" y="2139207"/>
                  </a:lnTo>
                  <a:lnTo>
                    <a:pt x="14959" y="2139207"/>
                  </a:lnTo>
                  <a:lnTo>
                    <a:pt x="14959" y="2123581"/>
                  </a:lnTo>
                  <a:close/>
                </a:path>
                <a:path w="1217929" h="2792095">
                  <a:moveTo>
                    <a:pt x="14959" y="2155888"/>
                  </a:moveTo>
                  <a:lnTo>
                    <a:pt x="0" y="2155888"/>
                  </a:lnTo>
                  <a:lnTo>
                    <a:pt x="0" y="2172052"/>
                  </a:lnTo>
                  <a:lnTo>
                    <a:pt x="14959" y="2172052"/>
                  </a:lnTo>
                  <a:lnTo>
                    <a:pt x="14959" y="2155888"/>
                  </a:lnTo>
                  <a:close/>
                </a:path>
                <a:path w="1217929" h="2792095">
                  <a:moveTo>
                    <a:pt x="14959" y="2188216"/>
                  </a:moveTo>
                  <a:lnTo>
                    <a:pt x="0" y="2188216"/>
                  </a:lnTo>
                  <a:lnTo>
                    <a:pt x="0" y="2204358"/>
                  </a:lnTo>
                  <a:lnTo>
                    <a:pt x="14959" y="2204358"/>
                  </a:lnTo>
                  <a:lnTo>
                    <a:pt x="14959" y="2188216"/>
                  </a:lnTo>
                  <a:close/>
                </a:path>
                <a:path w="1217929" h="2792095">
                  <a:moveTo>
                    <a:pt x="14959" y="2221061"/>
                  </a:moveTo>
                  <a:lnTo>
                    <a:pt x="0" y="2221061"/>
                  </a:lnTo>
                  <a:lnTo>
                    <a:pt x="0" y="2236687"/>
                  </a:lnTo>
                  <a:lnTo>
                    <a:pt x="14959" y="2236687"/>
                  </a:lnTo>
                  <a:lnTo>
                    <a:pt x="14959" y="2221061"/>
                  </a:lnTo>
                  <a:close/>
                </a:path>
                <a:path w="1217929" h="2792095">
                  <a:moveTo>
                    <a:pt x="14959" y="2253367"/>
                  </a:moveTo>
                  <a:lnTo>
                    <a:pt x="0" y="2253367"/>
                  </a:lnTo>
                  <a:lnTo>
                    <a:pt x="0" y="2269531"/>
                  </a:lnTo>
                  <a:lnTo>
                    <a:pt x="14959" y="2269531"/>
                  </a:lnTo>
                  <a:lnTo>
                    <a:pt x="14959" y="2253367"/>
                  </a:lnTo>
                  <a:close/>
                </a:path>
                <a:path w="1217929" h="2792095">
                  <a:moveTo>
                    <a:pt x="14959" y="2285695"/>
                  </a:moveTo>
                  <a:lnTo>
                    <a:pt x="0" y="2285695"/>
                  </a:lnTo>
                  <a:lnTo>
                    <a:pt x="0" y="2301859"/>
                  </a:lnTo>
                  <a:lnTo>
                    <a:pt x="14959" y="2301859"/>
                  </a:lnTo>
                  <a:lnTo>
                    <a:pt x="14959" y="2285695"/>
                  </a:lnTo>
                  <a:close/>
                </a:path>
                <a:path w="1217929" h="2792095">
                  <a:moveTo>
                    <a:pt x="14959" y="2318540"/>
                  </a:moveTo>
                  <a:lnTo>
                    <a:pt x="0" y="2318540"/>
                  </a:lnTo>
                  <a:lnTo>
                    <a:pt x="0" y="2334166"/>
                  </a:lnTo>
                  <a:lnTo>
                    <a:pt x="14959" y="2334166"/>
                  </a:lnTo>
                  <a:lnTo>
                    <a:pt x="14959" y="2318540"/>
                  </a:lnTo>
                  <a:close/>
                </a:path>
                <a:path w="1217929" h="2792095">
                  <a:moveTo>
                    <a:pt x="14959" y="2350868"/>
                  </a:moveTo>
                  <a:lnTo>
                    <a:pt x="0" y="2350868"/>
                  </a:lnTo>
                  <a:lnTo>
                    <a:pt x="0" y="2367011"/>
                  </a:lnTo>
                  <a:lnTo>
                    <a:pt x="14959" y="2367011"/>
                  </a:lnTo>
                  <a:lnTo>
                    <a:pt x="14959" y="2350868"/>
                  </a:lnTo>
                  <a:close/>
                </a:path>
                <a:path w="1217929" h="2792095">
                  <a:moveTo>
                    <a:pt x="14959" y="2383175"/>
                  </a:moveTo>
                  <a:lnTo>
                    <a:pt x="0" y="2383175"/>
                  </a:lnTo>
                  <a:lnTo>
                    <a:pt x="0" y="2399339"/>
                  </a:lnTo>
                  <a:lnTo>
                    <a:pt x="14959" y="2399339"/>
                  </a:lnTo>
                  <a:lnTo>
                    <a:pt x="14959" y="2383175"/>
                  </a:lnTo>
                  <a:close/>
                </a:path>
                <a:path w="1217929" h="2792095">
                  <a:moveTo>
                    <a:pt x="14959" y="2416019"/>
                  </a:moveTo>
                  <a:lnTo>
                    <a:pt x="0" y="2416019"/>
                  </a:lnTo>
                  <a:lnTo>
                    <a:pt x="0" y="2431645"/>
                  </a:lnTo>
                  <a:lnTo>
                    <a:pt x="14959" y="2431645"/>
                  </a:lnTo>
                  <a:lnTo>
                    <a:pt x="14959" y="2416019"/>
                  </a:lnTo>
                  <a:close/>
                </a:path>
                <a:path w="1217929" h="2792095">
                  <a:moveTo>
                    <a:pt x="14959" y="2447809"/>
                  </a:moveTo>
                  <a:lnTo>
                    <a:pt x="0" y="2447809"/>
                  </a:lnTo>
                  <a:lnTo>
                    <a:pt x="0" y="2464490"/>
                  </a:lnTo>
                  <a:lnTo>
                    <a:pt x="14959" y="2464490"/>
                  </a:lnTo>
                  <a:lnTo>
                    <a:pt x="14959" y="2447809"/>
                  </a:lnTo>
                  <a:close/>
                </a:path>
                <a:path w="1217929" h="2792095">
                  <a:moveTo>
                    <a:pt x="14959" y="2480116"/>
                  </a:moveTo>
                  <a:lnTo>
                    <a:pt x="0" y="2480116"/>
                  </a:lnTo>
                  <a:lnTo>
                    <a:pt x="0" y="2496818"/>
                  </a:lnTo>
                  <a:lnTo>
                    <a:pt x="14959" y="2496818"/>
                  </a:lnTo>
                  <a:lnTo>
                    <a:pt x="14959" y="2480116"/>
                  </a:lnTo>
                  <a:close/>
                </a:path>
                <a:path w="1217929" h="2792095">
                  <a:moveTo>
                    <a:pt x="14959" y="2512422"/>
                  </a:moveTo>
                  <a:lnTo>
                    <a:pt x="0" y="2512422"/>
                  </a:lnTo>
                  <a:lnTo>
                    <a:pt x="0" y="2529125"/>
                  </a:lnTo>
                  <a:lnTo>
                    <a:pt x="14959" y="2529125"/>
                  </a:lnTo>
                  <a:lnTo>
                    <a:pt x="14959" y="2512422"/>
                  </a:lnTo>
                  <a:close/>
                </a:path>
                <a:path w="1217929" h="2792095">
                  <a:moveTo>
                    <a:pt x="14959" y="2545289"/>
                  </a:moveTo>
                  <a:lnTo>
                    <a:pt x="0" y="2545289"/>
                  </a:lnTo>
                  <a:lnTo>
                    <a:pt x="0" y="2561431"/>
                  </a:lnTo>
                  <a:lnTo>
                    <a:pt x="14959" y="2561431"/>
                  </a:lnTo>
                  <a:lnTo>
                    <a:pt x="14959" y="2545289"/>
                  </a:lnTo>
                  <a:close/>
                </a:path>
                <a:path w="1217929" h="2792095">
                  <a:moveTo>
                    <a:pt x="14959" y="2577595"/>
                  </a:moveTo>
                  <a:lnTo>
                    <a:pt x="0" y="2577595"/>
                  </a:lnTo>
                  <a:lnTo>
                    <a:pt x="0" y="2594297"/>
                  </a:lnTo>
                  <a:lnTo>
                    <a:pt x="14959" y="2594297"/>
                  </a:lnTo>
                  <a:lnTo>
                    <a:pt x="14959" y="2577595"/>
                  </a:lnTo>
                  <a:close/>
                </a:path>
                <a:path w="1217929" h="2792095">
                  <a:moveTo>
                    <a:pt x="14959" y="2609902"/>
                  </a:moveTo>
                  <a:lnTo>
                    <a:pt x="0" y="2609902"/>
                  </a:lnTo>
                  <a:lnTo>
                    <a:pt x="0" y="2626604"/>
                  </a:lnTo>
                  <a:lnTo>
                    <a:pt x="14959" y="2626604"/>
                  </a:lnTo>
                  <a:lnTo>
                    <a:pt x="14959" y="2609902"/>
                  </a:lnTo>
                  <a:close/>
                </a:path>
                <a:path w="1217929" h="2792095">
                  <a:moveTo>
                    <a:pt x="14959" y="2642768"/>
                  </a:moveTo>
                  <a:lnTo>
                    <a:pt x="0" y="2642768"/>
                  </a:lnTo>
                  <a:lnTo>
                    <a:pt x="0" y="2658911"/>
                  </a:lnTo>
                  <a:lnTo>
                    <a:pt x="14959" y="2658911"/>
                  </a:lnTo>
                  <a:lnTo>
                    <a:pt x="14959" y="2642768"/>
                  </a:lnTo>
                  <a:close/>
                </a:path>
                <a:path w="1217929" h="2792095">
                  <a:moveTo>
                    <a:pt x="14959" y="2675075"/>
                  </a:moveTo>
                  <a:lnTo>
                    <a:pt x="0" y="2675075"/>
                  </a:lnTo>
                  <a:lnTo>
                    <a:pt x="0" y="2691777"/>
                  </a:lnTo>
                  <a:lnTo>
                    <a:pt x="14959" y="2691777"/>
                  </a:lnTo>
                  <a:lnTo>
                    <a:pt x="14959" y="2675075"/>
                  </a:lnTo>
                  <a:close/>
                </a:path>
                <a:path w="1217929" h="2792095">
                  <a:moveTo>
                    <a:pt x="14959" y="2707403"/>
                  </a:moveTo>
                  <a:lnTo>
                    <a:pt x="0" y="2707403"/>
                  </a:lnTo>
                  <a:lnTo>
                    <a:pt x="0" y="2724083"/>
                  </a:lnTo>
                  <a:lnTo>
                    <a:pt x="14959" y="2724083"/>
                  </a:lnTo>
                  <a:lnTo>
                    <a:pt x="14959" y="2707403"/>
                  </a:lnTo>
                  <a:close/>
                </a:path>
                <a:path w="1217929" h="2792095">
                  <a:moveTo>
                    <a:pt x="14959" y="2740247"/>
                  </a:moveTo>
                  <a:lnTo>
                    <a:pt x="0" y="2740247"/>
                  </a:lnTo>
                  <a:lnTo>
                    <a:pt x="0" y="2756411"/>
                  </a:lnTo>
                  <a:lnTo>
                    <a:pt x="14959" y="2756411"/>
                  </a:lnTo>
                  <a:lnTo>
                    <a:pt x="14959" y="2740247"/>
                  </a:lnTo>
                  <a:close/>
                </a:path>
                <a:path w="1217929" h="2792095">
                  <a:moveTo>
                    <a:pt x="14959" y="2772554"/>
                  </a:moveTo>
                  <a:lnTo>
                    <a:pt x="0" y="2772554"/>
                  </a:lnTo>
                  <a:lnTo>
                    <a:pt x="0" y="2791946"/>
                  </a:lnTo>
                  <a:lnTo>
                    <a:pt x="11124" y="2791946"/>
                  </a:lnTo>
                  <a:lnTo>
                    <a:pt x="11124" y="2780367"/>
                  </a:lnTo>
                  <a:lnTo>
                    <a:pt x="7288" y="2776320"/>
                  </a:lnTo>
                  <a:lnTo>
                    <a:pt x="14959" y="2776320"/>
                  </a:lnTo>
                  <a:lnTo>
                    <a:pt x="14959" y="2772554"/>
                  </a:lnTo>
                  <a:close/>
                </a:path>
                <a:path w="1217929" h="2792095">
                  <a:moveTo>
                    <a:pt x="14959" y="2776320"/>
                  </a:moveTo>
                  <a:lnTo>
                    <a:pt x="11124" y="2776320"/>
                  </a:lnTo>
                  <a:lnTo>
                    <a:pt x="11124" y="2780367"/>
                  </a:lnTo>
                  <a:lnTo>
                    <a:pt x="14959" y="2784413"/>
                  </a:lnTo>
                  <a:lnTo>
                    <a:pt x="14959" y="2776320"/>
                  </a:lnTo>
                  <a:close/>
                </a:path>
                <a:path w="1217929" h="2792095">
                  <a:moveTo>
                    <a:pt x="39701" y="2776320"/>
                  </a:moveTo>
                  <a:lnTo>
                    <a:pt x="25316" y="2776320"/>
                  </a:lnTo>
                  <a:lnTo>
                    <a:pt x="25316" y="2791946"/>
                  </a:lnTo>
                  <a:lnTo>
                    <a:pt x="39701" y="2791946"/>
                  </a:lnTo>
                  <a:lnTo>
                    <a:pt x="39701" y="2776320"/>
                  </a:lnTo>
                  <a:close/>
                </a:path>
                <a:path w="1217929" h="2792095">
                  <a:moveTo>
                    <a:pt x="68470" y="2776320"/>
                  </a:moveTo>
                  <a:lnTo>
                    <a:pt x="54085" y="2776320"/>
                  </a:lnTo>
                  <a:lnTo>
                    <a:pt x="54085" y="2791946"/>
                  </a:lnTo>
                  <a:lnTo>
                    <a:pt x="68470" y="2791946"/>
                  </a:lnTo>
                  <a:lnTo>
                    <a:pt x="68470" y="2776320"/>
                  </a:lnTo>
                  <a:close/>
                </a:path>
                <a:path w="1217929" h="2792095">
                  <a:moveTo>
                    <a:pt x="97047" y="2776320"/>
                  </a:moveTo>
                  <a:lnTo>
                    <a:pt x="83238" y="2776320"/>
                  </a:lnTo>
                  <a:lnTo>
                    <a:pt x="83238" y="2791946"/>
                  </a:lnTo>
                  <a:lnTo>
                    <a:pt x="97047" y="2791946"/>
                  </a:lnTo>
                  <a:lnTo>
                    <a:pt x="97047" y="2776320"/>
                  </a:lnTo>
                  <a:close/>
                </a:path>
                <a:path w="1217929" h="2792095">
                  <a:moveTo>
                    <a:pt x="125816" y="2776320"/>
                  </a:moveTo>
                  <a:lnTo>
                    <a:pt x="112007" y="2776320"/>
                  </a:lnTo>
                  <a:lnTo>
                    <a:pt x="112007" y="2791946"/>
                  </a:lnTo>
                  <a:lnTo>
                    <a:pt x="125816" y="2791946"/>
                  </a:lnTo>
                  <a:lnTo>
                    <a:pt x="125816" y="2776320"/>
                  </a:lnTo>
                  <a:close/>
                </a:path>
                <a:path w="1217929" h="2792095">
                  <a:moveTo>
                    <a:pt x="154969" y="2776320"/>
                  </a:moveTo>
                  <a:lnTo>
                    <a:pt x="140584" y="2776320"/>
                  </a:lnTo>
                  <a:lnTo>
                    <a:pt x="140584" y="2791946"/>
                  </a:lnTo>
                  <a:lnTo>
                    <a:pt x="154969" y="2791946"/>
                  </a:lnTo>
                  <a:lnTo>
                    <a:pt x="154969" y="2776320"/>
                  </a:lnTo>
                  <a:close/>
                </a:path>
                <a:path w="1217929" h="2792095">
                  <a:moveTo>
                    <a:pt x="183738" y="2776320"/>
                  </a:moveTo>
                  <a:lnTo>
                    <a:pt x="169353" y="2776320"/>
                  </a:lnTo>
                  <a:lnTo>
                    <a:pt x="169353" y="2791946"/>
                  </a:lnTo>
                  <a:lnTo>
                    <a:pt x="183738" y="2791946"/>
                  </a:lnTo>
                  <a:lnTo>
                    <a:pt x="183738" y="2776320"/>
                  </a:lnTo>
                  <a:close/>
                </a:path>
                <a:path w="1217929" h="2792095">
                  <a:moveTo>
                    <a:pt x="212315" y="2776320"/>
                  </a:moveTo>
                  <a:lnTo>
                    <a:pt x="197931" y="2776320"/>
                  </a:lnTo>
                  <a:lnTo>
                    <a:pt x="197931" y="2791946"/>
                  </a:lnTo>
                  <a:lnTo>
                    <a:pt x="212315" y="2791946"/>
                  </a:lnTo>
                  <a:lnTo>
                    <a:pt x="212315" y="2776320"/>
                  </a:lnTo>
                  <a:close/>
                </a:path>
                <a:path w="1217929" h="2792095">
                  <a:moveTo>
                    <a:pt x="241084" y="2776320"/>
                  </a:moveTo>
                  <a:lnTo>
                    <a:pt x="227275" y="2776320"/>
                  </a:lnTo>
                  <a:lnTo>
                    <a:pt x="227275" y="2791946"/>
                  </a:lnTo>
                  <a:lnTo>
                    <a:pt x="241084" y="2791946"/>
                  </a:lnTo>
                  <a:lnTo>
                    <a:pt x="241084" y="2776320"/>
                  </a:lnTo>
                  <a:close/>
                </a:path>
                <a:path w="1217929" h="2792095">
                  <a:moveTo>
                    <a:pt x="269661" y="2776320"/>
                  </a:moveTo>
                  <a:lnTo>
                    <a:pt x="255852" y="2776320"/>
                  </a:lnTo>
                  <a:lnTo>
                    <a:pt x="255852" y="2791946"/>
                  </a:lnTo>
                  <a:lnTo>
                    <a:pt x="269661" y="2791946"/>
                  </a:lnTo>
                  <a:lnTo>
                    <a:pt x="269661" y="2776320"/>
                  </a:lnTo>
                  <a:close/>
                </a:path>
                <a:path w="1217929" h="2792095">
                  <a:moveTo>
                    <a:pt x="298814" y="2776320"/>
                  </a:moveTo>
                  <a:lnTo>
                    <a:pt x="284046" y="2776320"/>
                  </a:lnTo>
                  <a:lnTo>
                    <a:pt x="284046" y="2791946"/>
                  </a:lnTo>
                  <a:lnTo>
                    <a:pt x="298814" y="2791946"/>
                  </a:lnTo>
                  <a:lnTo>
                    <a:pt x="298814" y="2776320"/>
                  </a:lnTo>
                  <a:close/>
                </a:path>
                <a:path w="1217929" h="2792095">
                  <a:moveTo>
                    <a:pt x="327583" y="2776320"/>
                  </a:moveTo>
                  <a:lnTo>
                    <a:pt x="312815" y="2776320"/>
                  </a:lnTo>
                  <a:lnTo>
                    <a:pt x="312815" y="2791946"/>
                  </a:lnTo>
                  <a:lnTo>
                    <a:pt x="327583" y="2791946"/>
                  </a:lnTo>
                  <a:lnTo>
                    <a:pt x="327583" y="2776320"/>
                  </a:lnTo>
                  <a:close/>
                </a:path>
                <a:path w="1217929" h="2792095">
                  <a:moveTo>
                    <a:pt x="356352" y="2776320"/>
                  </a:moveTo>
                  <a:lnTo>
                    <a:pt x="341392" y="2776320"/>
                  </a:lnTo>
                  <a:lnTo>
                    <a:pt x="341392" y="2791946"/>
                  </a:lnTo>
                  <a:lnTo>
                    <a:pt x="356352" y="2791946"/>
                  </a:lnTo>
                  <a:lnTo>
                    <a:pt x="356352" y="2776320"/>
                  </a:lnTo>
                  <a:close/>
                </a:path>
                <a:path w="1217929" h="2792095">
                  <a:moveTo>
                    <a:pt x="384929" y="2776320"/>
                  </a:moveTo>
                  <a:lnTo>
                    <a:pt x="370161" y="2776320"/>
                  </a:lnTo>
                  <a:lnTo>
                    <a:pt x="370161" y="2791946"/>
                  </a:lnTo>
                  <a:lnTo>
                    <a:pt x="384929" y="2791946"/>
                  </a:lnTo>
                  <a:lnTo>
                    <a:pt x="384929" y="2776320"/>
                  </a:lnTo>
                  <a:close/>
                </a:path>
                <a:path w="1217929" h="2792095">
                  <a:moveTo>
                    <a:pt x="413698" y="2776320"/>
                  </a:moveTo>
                  <a:lnTo>
                    <a:pt x="399314" y="2776320"/>
                  </a:lnTo>
                  <a:lnTo>
                    <a:pt x="399314" y="2791946"/>
                  </a:lnTo>
                  <a:lnTo>
                    <a:pt x="413698" y="2791946"/>
                  </a:lnTo>
                  <a:lnTo>
                    <a:pt x="413698" y="2776320"/>
                  </a:lnTo>
                  <a:close/>
                </a:path>
                <a:path w="1217929" h="2792095">
                  <a:moveTo>
                    <a:pt x="442276" y="2776320"/>
                  </a:moveTo>
                  <a:lnTo>
                    <a:pt x="428083" y="2776320"/>
                  </a:lnTo>
                  <a:lnTo>
                    <a:pt x="428083" y="2791946"/>
                  </a:lnTo>
                  <a:lnTo>
                    <a:pt x="442276" y="2791946"/>
                  </a:lnTo>
                  <a:lnTo>
                    <a:pt x="442276" y="2776320"/>
                  </a:lnTo>
                  <a:close/>
                </a:path>
                <a:path w="1217929" h="2792095">
                  <a:moveTo>
                    <a:pt x="471428" y="2776320"/>
                  </a:moveTo>
                  <a:lnTo>
                    <a:pt x="456660" y="2776320"/>
                  </a:lnTo>
                  <a:lnTo>
                    <a:pt x="456660" y="2791946"/>
                  </a:lnTo>
                  <a:lnTo>
                    <a:pt x="471428" y="2791946"/>
                  </a:lnTo>
                  <a:lnTo>
                    <a:pt x="471428" y="2776320"/>
                  </a:lnTo>
                  <a:close/>
                </a:path>
                <a:path w="1217929" h="2792095">
                  <a:moveTo>
                    <a:pt x="500197" y="2776320"/>
                  </a:moveTo>
                  <a:lnTo>
                    <a:pt x="485429" y="2776320"/>
                  </a:lnTo>
                  <a:lnTo>
                    <a:pt x="485429" y="2791946"/>
                  </a:lnTo>
                  <a:lnTo>
                    <a:pt x="500197" y="2791946"/>
                  </a:lnTo>
                  <a:lnTo>
                    <a:pt x="500197" y="2776320"/>
                  </a:lnTo>
                  <a:close/>
                </a:path>
                <a:path w="1217929" h="2792095">
                  <a:moveTo>
                    <a:pt x="528966" y="2776320"/>
                  </a:moveTo>
                  <a:lnTo>
                    <a:pt x="514006" y="2776320"/>
                  </a:lnTo>
                  <a:lnTo>
                    <a:pt x="514006" y="2791946"/>
                  </a:lnTo>
                  <a:lnTo>
                    <a:pt x="528966" y="2791946"/>
                  </a:lnTo>
                  <a:lnTo>
                    <a:pt x="528966" y="2776320"/>
                  </a:lnTo>
                  <a:close/>
                </a:path>
                <a:path w="1217929" h="2792095">
                  <a:moveTo>
                    <a:pt x="557544" y="2776320"/>
                  </a:moveTo>
                  <a:lnTo>
                    <a:pt x="543159" y="2776320"/>
                  </a:lnTo>
                  <a:lnTo>
                    <a:pt x="543159" y="2791946"/>
                  </a:lnTo>
                  <a:lnTo>
                    <a:pt x="557544" y="2791946"/>
                  </a:lnTo>
                  <a:lnTo>
                    <a:pt x="557544" y="2776320"/>
                  </a:lnTo>
                  <a:close/>
                </a:path>
                <a:path w="1217929" h="2792095">
                  <a:moveTo>
                    <a:pt x="586313" y="2776320"/>
                  </a:moveTo>
                  <a:lnTo>
                    <a:pt x="571928" y="2776320"/>
                  </a:lnTo>
                  <a:lnTo>
                    <a:pt x="571928" y="2791946"/>
                  </a:lnTo>
                  <a:lnTo>
                    <a:pt x="586313" y="2791946"/>
                  </a:lnTo>
                  <a:lnTo>
                    <a:pt x="586313" y="2776320"/>
                  </a:lnTo>
                  <a:close/>
                </a:path>
                <a:path w="1217929" h="2792095">
                  <a:moveTo>
                    <a:pt x="615465" y="2776320"/>
                  </a:moveTo>
                  <a:lnTo>
                    <a:pt x="600697" y="2776320"/>
                  </a:lnTo>
                  <a:lnTo>
                    <a:pt x="600697" y="2791946"/>
                  </a:lnTo>
                  <a:lnTo>
                    <a:pt x="615465" y="2791946"/>
                  </a:lnTo>
                  <a:lnTo>
                    <a:pt x="615465" y="2776320"/>
                  </a:lnTo>
                  <a:close/>
                </a:path>
                <a:path w="1217929" h="2792095">
                  <a:moveTo>
                    <a:pt x="644043" y="2776320"/>
                  </a:moveTo>
                  <a:lnTo>
                    <a:pt x="629274" y="2776320"/>
                  </a:lnTo>
                  <a:lnTo>
                    <a:pt x="629274" y="2791946"/>
                  </a:lnTo>
                  <a:lnTo>
                    <a:pt x="644043" y="2791946"/>
                  </a:lnTo>
                  <a:lnTo>
                    <a:pt x="644043" y="2776320"/>
                  </a:lnTo>
                  <a:close/>
                </a:path>
                <a:path w="1217929" h="2792095">
                  <a:moveTo>
                    <a:pt x="672812" y="2776320"/>
                  </a:moveTo>
                  <a:lnTo>
                    <a:pt x="658044" y="2776320"/>
                  </a:lnTo>
                  <a:lnTo>
                    <a:pt x="658044" y="2791946"/>
                  </a:lnTo>
                  <a:lnTo>
                    <a:pt x="672812" y="2791946"/>
                  </a:lnTo>
                  <a:lnTo>
                    <a:pt x="672812" y="2776320"/>
                  </a:lnTo>
                  <a:close/>
                </a:path>
                <a:path w="1217929" h="2792095">
                  <a:moveTo>
                    <a:pt x="701581" y="2776320"/>
                  </a:moveTo>
                  <a:lnTo>
                    <a:pt x="687196" y="2776320"/>
                  </a:lnTo>
                  <a:lnTo>
                    <a:pt x="687196" y="2791946"/>
                  </a:lnTo>
                  <a:lnTo>
                    <a:pt x="701581" y="2791946"/>
                  </a:lnTo>
                  <a:lnTo>
                    <a:pt x="701581" y="2776320"/>
                  </a:lnTo>
                  <a:close/>
                </a:path>
                <a:path w="1217929" h="2792095">
                  <a:moveTo>
                    <a:pt x="729774" y="2776320"/>
                  </a:moveTo>
                  <a:lnTo>
                    <a:pt x="715773" y="2776320"/>
                  </a:lnTo>
                  <a:lnTo>
                    <a:pt x="715773" y="2791946"/>
                  </a:lnTo>
                  <a:lnTo>
                    <a:pt x="729774" y="2791946"/>
                  </a:lnTo>
                  <a:lnTo>
                    <a:pt x="729774" y="2776320"/>
                  </a:lnTo>
                  <a:close/>
                </a:path>
                <a:path w="1217929" h="2792095">
                  <a:moveTo>
                    <a:pt x="758352" y="2776320"/>
                  </a:moveTo>
                  <a:lnTo>
                    <a:pt x="744542" y="2776320"/>
                  </a:lnTo>
                  <a:lnTo>
                    <a:pt x="744542" y="2791946"/>
                  </a:lnTo>
                  <a:lnTo>
                    <a:pt x="758352" y="2791946"/>
                  </a:lnTo>
                  <a:lnTo>
                    <a:pt x="758352" y="2776320"/>
                  </a:lnTo>
                  <a:close/>
                </a:path>
                <a:path w="1217929" h="2792095">
                  <a:moveTo>
                    <a:pt x="787504" y="2776320"/>
                  </a:moveTo>
                  <a:lnTo>
                    <a:pt x="773312" y="2776320"/>
                  </a:lnTo>
                  <a:lnTo>
                    <a:pt x="773312" y="2791946"/>
                  </a:lnTo>
                  <a:lnTo>
                    <a:pt x="787504" y="2791946"/>
                  </a:lnTo>
                  <a:lnTo>
                    <a:pt x="787504" y="2776320"/>
                  </a:lnTo>
                  <a:close/>
                </a:path>
                <a:path w="1217929" h="2792095">
                  <a:moveTo>
                    <a:pt x="816273" y="2776320"/>
                  </a:moveTo>
                  <a:lnTo>
                    <a:pt x="801889" y="2776320"/>
                  </a:lnTo>
                  <a:lnTo>
                    <a:pt x="801889" y="2791946"/>
                  </a:lnTo>
                  <a:lnTo>
                    <a:pt x="816273" y="2791946"/>
                  </a:lnTo>
                  <a:lnTo>
                    <a:pt x="816273" y="2776320"/>
                  </a:lnTo>
                  <a:close/>
                </a:path>
                <a:path w="1217929" h="2792095">
                  <a:moveTo>
                    <a:pt x="844851" y="2776320"/>
                  </a:moveTo>
                  <a:lnTo>
                    <a:pt x="831041" y="2776320"/>
                  </a:lnTo>
                  <a:lnTo>
                    <a:pt x="831041" y="2791946"/>
                  </a:lnTo>
                  <a:lnTo>
                    <a:pt x="844851" y="2791946"/>
                  </a:lnTo>
                  <a:lnTo>
                    <a:pt x="844851" y="2776320"/>
                  </a:lnTo>
                  <a:close/>
                </a:path>
                <a:path w="1217929" h="2792095">
                  <a:moveTo>
                    <a:pt x="873620" y="2776320"/>
                  </a:moveTo>
                  <a:lnTo>
                    <a:pt x="859810" y="2776320"/>
                  </a:lnTo>
                  <a:lnTo>
                    <a:pt x="859810" y="2791946"/>
                  </a:lnTo>
                  <a:lnTo>
                    <a:pt x="873620" y="2791946"/>
                  </a:lnTo>
                  <a:lnTo>
                    <a:pt x="873620" y="2776320"/>
                  </a:lnTo>
                  <a:close/>
                </a:path>
                <a:path w="1217929" h="2792095">
                  <a:moveTo>
                    <a:pt x="902389" y="2776320"/>
                  </a:moveTo>
                  <a:lnTo>
                    <a:pt x="888388" y="2776320"/>
                  </a:lnTo>
                  <a:lnTo>
                    <a:pt x="888388" y="2791946"/>
                  </a:lnTo>
                  <a:lnTo>
                    <a:pt x="902389" y="2791946"/>
                  </a:lnTo>
                  <a:lnTo>
                    <a:pt x="902389" y="2776320"/>
                  </a:lnTo>
                  <a:close/>
                </a:path>
                <a:path w="1217929" h="2792095">
                  <a:moveTo>
                    <a:pt x="931541" y="2776320"/>
                  </a:moveTo>
                  <a:lnTo>
                    <a:pt x="917157" y="2776320"/>
                  </a:lnTo>
                  <a:lnTo>
                    <a:pt x="917157" y="2791946"/>
                  </a:lnTo>
                  <a:lnTo>
                    <a:pt x="931541" y="2791946"/>
                  </a:lnTo>
                  <a:lnTo>
                    <a:pt x="931541" y="2776320"/>
                  </a:lnTo>
                  <a:close/>
                </a:path>
                <a:path w="1217929" h="2792095">
                  <a:moveTo>
                    <a:pt x="960119" y="2776320"/>
                  </a:moveTo>
                  <a:lnTo>
                    <a:pt x="945926" y="2776320"/>
                  </a:lnTo>
                  <a:lnTo>
                    <a:pt x="945926" y="2791946"/>
                  </a:lnTo>
                  <a:lnTo>
                    <a:pt x="960119" y="2791946"/>
                  </a:lnTo>
                  <a:lnTo>
                    <a:pt x="960119" y="2776320"/>
                  </a:lnTo>
                  <a:close/>
                </a:path>
                <a:path w="1217929" h="2792095">
                  <a:moveTo>
                    <a:pt x="988888" y="2776320"/>
                  </a:moveTo>
                  <a:lnTo>
                    <a:pt x="975078" y="2776320"/>
                  </a:lnTo>
                  <a:lnTo>
                    <a:pt x="975078" y="2791946"/>
                  </a:lnTo>
                  <a:lnTo>
                    <a:pt x="988888" y="2791946"/>
                  </a:lnTo>
                  <a:lnTo>
                    <a:pt x="988888" y="2776320"/>
                  </a:lnTo>
                  <a:close/>
                </a:path>
                <a:path w="1217929" h="2792095">
                  <a:moveTo>
                    <a:pt x="1017465" y="2776320"/>
                  </a:moveTo>
                  <a:lnTo>
                    <a:pt x="1003656" y="2776320"/>
                  </a:lnTo>
                  <a:lnTo>
                    <a:pt x="1003656" y="2791946"/>
                  </a:lnTo>
                  <a:lnTo>
                    <a:pt x="1017465" y="2791946"/>
                  </a:lnTo>
                  <a:lnTo>
                    <a:pt x="1017465" y="2776320"/>
                  </a:lnTo>
                  <a:close/>
                </a:path>
                <a:path w="1217929" h="2792095">
                  <a:moveTo>
                    <a:pt x="1046234" y="2776320"/>
                  </a:moveTo>
                  <a:lnTo>
                    <a:pt x="1032425" y="2776320"/>
                  </a:lnTo>
                  <a:lnTo>
                    <a:pt x="1032425" y="2791946"/>
                  </a:lnTo>
                  <a:lnTo>
                    <a:pt x="1046234" y="2791946"/>
                  </a:lnTo>
                  <a:lnTo>
                    <a:pt x="1046234" y="2776320"/>
                  </a:lnTo>
                  <a:close/>
                </a:path>
                <a:path w="1217929" h="2792095">
                  <a:moveTo>
                    <a:pt x="1075387" y="2776320"/>
                  </a:moveTo>
                  <a:lnTo>
                    <a:pt x="1061002" y="2776320"/>
                  </a:lnTo>
                  <a:lnTo>
                    <a:pt x="1061002" y="2791946"/>
                  </a:lnTo>
                  <a:lnTo>
                    <a:pt x="1075387" y="2791946"/>
                  </a:lnTo>
                  <a:lnTo>
                    <a:pt x="1075387" y="2776320"/>
                  </a:lnTo>
                  <a:close/>
                </a:path>
                <a:path w="1217929" h="2792095">
                  <a:moveTo>
                    <a:pt x="1104156" y="2776320"/>
                  </a:moveTo>
                  <a:lnTo>
                    <a:pt x="1089771" y="2776320"/>
                  </a:lnTo>
                  <a:lnTo>
                    <a:pt x="1089771" y="2791946"/>
                  </a:lnTo>
                  <a:lnTo>
                    <a:pt x="1104156" y="2791946"/>
                  </a:lnTo>
                  <a:lnTo>
                    <a:pt x="1104156" y="2776320"/>
                  </a:lnTo>
                  <a:close/>
                </a:path>
                <a:path w="1217929" h="2792095">
                  <a:moveTo>
                    <a:pt x="1132733" y="2776320"/>
                  </a:moveTo>
                  <a:lnTo>
                    <a:pt x="1118540" y="2776320"/>
                  </a:lnTo>
                  <a:lnTo>
                    <a:pt x="1118540" y="2791946"/>
                  </a:lnTo>
                  <a:lnTo>
                    <a:pt x="1132733" y="2791946"/>
                  </a:lnTo>
                  <a:lnTo>
                    <a:pt x="1132733" y="2776320"/>
                  </a:lnTo>
                  <a:close/>
                </a:path>
                <a:path w="1217929" h="2792095">
                  <a:moveTo>
                    <a:pt x="1161502" y="2776320"/>
                  </a:moveTo>
                  <a:lnTo>
                    <a:pt x="1147693" y="2776320"/>
                  </a:lnTo>
                  <a:lnTo>
                    <a:pt x="1147693" y="2791946"/>
                  </a:lnTo>
                  <a:lnTo>
                    <a:pt x="1161502" y="2791946"/>
                  </a:lnTo>
                  <a:lnTo>
                    <a:pt x="1161502" y="2776320"/>
                  </a:lnTo>
                  <a:close/>
                </a:path>
                <a:path w="1217929" h="2792095">
                  <a:moveTo>
                    <a:pt x="1190079" y="2776320"/>
                  </a:moveTo>
                  <a:lnTo>
                    <a:pt x="1176270" y="2776320"/>
                  </a:lnTo>
                  <a:lnTo>
                    <a:pt x="1176270" y="2791946"/>
                  </a:lnTo>
                  <a:lnTo>
                    <a:pt x="1190079" y="2791946"/>
                  </a:lnTo>
                  <a:lnTo>
                    <a:pt x="1190079" y="2776320"/>
                  </a:lnTo>
                  <a:close/>
                </a:path>
                <a:path w="1217929" h="2792095">
                  <a:moveTo>
                    <a:pt x="1217506" y="2776320"/>
                  </a:moveTo>
                  <a:lnTo>
                    <a:pt x="1210217" y="2776320"/>
                  </a:lnTo>
                  <a:lnTo>
                    <a:pt x="1204464" y="2783257"/>
                  </a:lnTo>
                  <a:lnTo>
                    <a:pt x="1204464" y="2791946"/>
                  </a:lnTo>
                  <a:lnTo>
                    <a:pt x="1217506" y="2791946"/>
                  </a:lnTo>
                  <a:lnTo>
                    <a:pt x="1217506" y="2776320"/>
                  </a:lnTo>
                  <a:close/>
                </a:path>
                <a:path w="1217929" h="2792095">
                  <a:moveTo>
                    <a:pt x="1217506" y="2774168"/>
                  </a:moveTo>
                  <a:lnTo>
                    <a:pt x="1203505" y="2774168"/>
                  </a:lnTo>
                  <a:lnTo>
                    <a:pt x="1203505" y="2784413"/>
                  </a:lnTo>
                  <a:lnTo>
                    <a:pt x="1204464" y="2783257"/>
                  </a:lnTo>
                  <a:lnTo>
                    <a:pt x="1204464" y="2776320"/>
                  </a:lnTo>
                  <a:lnTo>
                    <a:pt x="1217506" y="2776320"/>
                  </a:lnTo>
                  <a:lnTo>
                    <a:pt x="1217506" y="2774168"/>
                  </a:lnTo>
                  <a:close/>
                </a:path>
                <a:path w="1217929" h="2792095">
                  <a:moveTo>
                    <a:pt x="1217506" y="2741862"/>
                  </a:moveTo>
                  <a:lnTo>
                    <a:pt x="1203505" y="2741862"/>
                  </a:lnTo>
                  <a:lnTo>
                    <a:pt x="1203505" y="2758564"/>
                  </a:lnTo>
                  <a:lnTo>
                    <a:pt x="1217506" y="2758564"/>
                  </a:lnTo>
                  <a:lnTo>
                    <a:pt x="1217506" y="2741862"/>
                  </a:lnTo>
                  <a:close/>
                </a:path>
                <a:path w="1217929" h="2792095">
                  <a:moveTo>
                    <a:pt x="1217506" y="2709555"/>
                  </a:moveTo>
                  <a:lnTo>
                    <a:pt x="1203505" y="2709555"/>
                  </a:lnTo>
                  <a:lnTo>
                    <a:pt x="1203505" y="2726236"/>
                  </a:lnTo>
                  <a:lnTo>
                    <a:pt x="1217506" y="2726236"/>
                  </a:lnTo>
                  <a:lnTo>
                    <a:pt x="1217506" y="2709555"/>
                  </a:lnTo>
                  <a:close/>
                </a:path>
                <a:path w="1217929" h="2792095">
                  <a:moveTo>
                    <a:pt x="1217506" y="2676689"/>
                  </a:moveTo>
                  <a:lnTo>
                    <a:pt x="1203505" y="2676689"/>
                  </a:lnTo>
                  <a:lnTo>
                    <a:pt x="1203505" y="2693391"/>
                  </a:lnTo>
                  <a:lnTo>
                    <a:pt x="1217506" y="2693391"/>
                  </a:lnTo>
                  <a:lnTo>
                    <a:pt x="1217506" y="2676689"/>
                  </a:lnTo>
                  <a:close/>
                </a:path>
                <a:path w="1217929" h="2792095">
                  <a:moveTo>
                    <a:pt x="1217506" y="2644382"/>
                  </a:moveTo>
                  <a:lnTo>
                    <a:pt x="1203505" y="2644382"/>
                  </a:lnTo>
                  <a:lnTo>
                    <a:pt x="1203505" y="2661084"/>
                  </a:lnTo>
                  <a:lnTo>
                    <a:pt x="1217506" y="2661084"/>
                  </a:lnTo>
                  <a:lnTo>
                    <a:pt x="1217506" y="2644382"/>
                  </a:lnTo>
                  <a:close/>
                </a:path>
                <a:path w="1217929" h="2792095">
                  <a:moveTo>
                    <a:pt x="1217506" y="2612076"/>
                  </a:moveTo>
                  <a:lnTo>
                    <a:pt x="1203505" y="2612076"/>
                  </a:lnTo>
                  <a:lnTo>
                    <a:pt x="1203505" y="2628756"/>
                  </a:lnTo>
                  <a:lnTo>
                    <a:pt x="1217506" y="2628756"/>
                  </a:lnTo>
                  <a:lnTo>
                    <a:pt x="1217506" y="2612076"/>
                  </a:lnTo>
                  <a:close/>
                </a:path>
                <a:path w="1217929" h="2792095">
                  <a:moveTo>
                    <a:pt x="1217506" y="2579209"/>
                  </a:moveTo>
                  <a:lnTo>
                    <a:pt x="1203505" y="2579209"/>
                  </a:lnTo>
                  <a:lnTo>
                    <a:pt x="1203505" y="2595912"/>
                  </a:lnTo>
                  <a:lnTo>
                    <a:pt x="1217506" y="2595912"/>
                  </a:lnTo>
                  <a:lnTo>
                    <a:pt x="1217506" y="2579209"/>
                  </a:lnTo>
                  <a:close/>
                </a:path>
                <a:path w="1217929" h="2792095">
                  <a:moveTo>
                    <a:pt x="1217506" y="2547441"/>
                  </a:moveTo>
                  <a:lnTo>
                    <a:pt x="1203505" y="2547441"/>
                  </a:lnTo>
                  <a:lnTo>
                    <a:pt x="1203505" y="2563583"/>
                  </a:lnTo>
                  <a:lnTo>
                    <a:pt x="1217506" y="2563583"/>
                  </a:lnTo>
                  <a:lnTo>
                    <a:pt x="1217506" y="2547441"/>
                  </a:lnTo>
                  <a:close/>
                </a:path>
                <a:path w="1217929" h="2792095">
                  <a:moveTo>
                    <a:pt x="1217506" y="2515113"/>
                  </a:moveTo>
                  <a:lnTo>
                    <a:pt x="1203505" y="2515113"/>
                  </a:lnTo>
                  <a:lnTo>
                    <a:pt x="1203505" y="2531277"/>
                  </a:lnTo>
                  <a:lnTo>
                    <a:pt x="1217506" y="2531277"/>
                  </a:lnTo>
                  <a:lnTo>
                    <a:pt x="1217506" y="2515113"/>
                  </a:lnTo>
                  <a:close/>
                </a:path>
                <a:path w="1217929" h="2792095">
                  <a:moveTo>
                    <a:pt x="1217506" y="2482806"/>
                  </a:moveTo>
                  <a:lnTo>
                    <a:pt x="1203505" y="2482806"/>
                  </a:lnTo>
                  <a:lnTo>
                    <a:pt x="1203505" y="2498432"/>
                  </a:lnTo>
                  <a:lnTo>
                    <a:pt x="1217506" y="2498432"/>
                  </a:lnTo>
                  <a:lnTo>
                    <a:pt x="1217506" y="2482806"/>
                  </a:lnTo>
                  <a:close/>
                </a:path>
                <a:path w="1217929" h="2792095">
                  <a:moveTo>
                    <a:pt x="1217506" y="2449962"/>
                  </a:moveTo>
                  <a:lnTo>
                    <a:pt x="1203505" y="2449962"/>
                  </a:lnTo>
                  <a:lnTo>
                    <a:pt x="1203505" y="2466104"/>
                  </a:lnTo>
                  <a:lnTo>
                    <a:pt x="1217506" y="2466104"/>
                  </a:lnTo>
                  <a:lnTo>
                    <a:pt x="1217506" y="2449962"/>
                  </a:lnTo>
                  <a:close/>
                </a:path>
                <a:path w="1217929" h="2792095">
                  <a:moveTo>
                    <a:pt x="1217506" y="2417634"/>
                  </a:moveTo>
                  <a:lnTo>
                    <a:pt x="1203505" y="2417634"/>
                  </a:lnTo>
                  <a:lnTo>
                    <a:pt x="1203505" y="2433798"/>
                  </a:lnTo>
                  <a:lnTo>
                    <a:pt x="1217506" y="2433798"/>
                  </a:lnTo>
                  <a:lnTo>
                    <a:pt x="1217506" y="2417634"/>
                  </a:lnTo>
                  <a:close/>
                </a:path>
                <a:path w="1217929" h="2792095">
                  <a:moveTo>
                    <a:pt x="1217506" y="2385327"/>
                  </a:moveTo>
                  <a:lnTo>
                    <a:pt x="1203505" y="2385327"/>
                  </a:lnTo>
                  <a:lnTo>
                    <a:pt x="1203505" y="2400953"/>
                  </a:lnTo>
                  <a:lnTo>
                    <a:pt x="1217506" y="2400953"/>
                  </a:lnTo>
                  <a:lnTo>
                    <a:pt x="1217506" y="2385327"/>
                  </a:lnTo>
                  <a:close/>
                </a:path>
                <a:path w="1217929" h="2792095">
                  <a:moveTo>
                    <a:pt x="1217506" y="2352482"/>
                  </a:moveTo>
                  <a:lnTo>
                    <a:pt x="1203505" y="2352482"/>
                  </a:lnTo>
                  <a:lnTo>
                    <a:pt x="1203505" y="2368625"/>
                  </a:lnTo>
                  <a:lnTo>
                    <a:pt x="1217506" y="2368625"/>
                  </a:lnTo>
                  <a:lnTo>
                    <a:pt x="1217506" y="2352482"/>
                  </a:lnTo>
                  <a:close/>
                </a:path>
                <a:path w="1217929" h="2792095">
                  <a:moveTo>
                    <a:pt x="1217506" y="2320154"/>
                  </a:moveTo>
                  <a:lnTo>
                    <a:pt x="1203505" y="2320154"/>
                  </a:lnTo>
                  <a:lnTo>
                    <a:pt x="1203505" y="2336318"/>
                  </a:lnTo>
                  <a:lnTo>
                    <a:pt x="1217506" y="2336318"/>
                  </a:lnTo>
                  <a:lnTo>
                    <a:pt x="1217506" y="2320154"/>
                  </a:lnTo>
                  <a:close/>
                </a:path>
                <a:path w="1217929" h="2792095">
                  <a:moveTo>
                    <a:pt x="1217506" y="2287848"/>
                  </a:moveTo>
                  <a:lnTo>
                    <a:pt x="1203505" y="2287848"/>
                  </a:lnTo>
                  <a:lnTo>
                    <a:pt x="1203505" y="2303474"/>
                  </a:lnTo>
                  <a:lnTo>
                    <a:pt x="1217506" y="2303474"/>
                  </a:lnTo>
                  <a:lnTo>
                    <a:pt x="1217506" y="2287848"/>
                  </a:lnTo>
                  <a:close/>
                </a:path>
                <a:path w="1217929" h="2792095">
                  <a:moveTo>
                    <a:pt x="1217506" y="2255003"/>
                  </a:moveTo>
                  <a:lnTo>
                    <a:pt x="1203505" y="2255003"/>
                  </a:lnTo>
                  <a:lnTo>
                    <a:pt x="1203505" y="2271145"/>
                  </a:lnTo>
                  <a:lnTo>
                    <a:pt x="1217506" y="2271145"/>
                  </a:lnTo>
                  <a:lnTo>
                    <a:pt x="1217506" y="2255003"/>
                  </a:lnTo>
                  <a:close/>
                </a:path>
                <a:path w="1217929" h="2792095">
                  <a:moveTo>
                    <a:pt x="1217506" y="2222675"/>
                  </a:moveTo>
                  <a:lnTo>
                    <a:pt x="1203505" y="2222675"/>
                  </a:lnTo>
                  <a:lnTo>
                    <a:pt x="1203505" y="2238839"/>
                  </a:lnTo>
                  <a:lnTo>
                    <a:pt x="1217506" y="2238839"/>
                  </a:lnTo>
                  <a:lnTo>
                    <a:pt x="1217506" y="2222675"/>
                  </a:lnTo>
                  <a:close/>
                </a:path>
                <a:path w="1217929" h="2792095">
                  <a:moveTo>
                    <a:pt x="1217506" y="2190368"/>
                  </a:moveTo>
                  <a:lnTo>
                    <a:pt x="1203505" y="2190368"/>
                  </a:lnTo>
                  <a:lnTo>
                    <a:pt x="1203505" y="2205994"/>
                  </a:lnTo>
                  <a:lnTo>
                    <a:pt x="1217506" y="2205994"/>
                  </a:lnTo>
                  <a:lnTo>
                    <a:pt x="1217506" y="2190368"/>
                  </a:lnTo>
                  <a:close/>
                </a:path>
                <a:path w="1217929" h="2792095">
                  <a:moveTo>
                    <a:pt x="1217506" y="2157502"/>
                  </a:moveTo>
                  <a:lnTo>
                    <a:pt x="1203505" y="2157502"/>
                  </a:lnTo>
                  <a:lnTo>
                    <a:pt x="1203505" y="2174204"/>
                  </a:lnTo>
                  <a:lnTo>
                    <a:pt x="1217506" y="2174204"/>
                  </a:lnTo>
                  <a:lnTo>
                    <a:pt x="1217506" y="2157502"/>
                  </a:lnTo>
                  <a:close/>
                </a:path>
                <a:path w="1217929" h="2792095">
                  <a:moveTo>
                    <a:pt x="1217506" y="2125196"/>
                  </a:moveTo>
                  <a:lnTo>
                    <a:pt x="1203505" y="2125196"/>
                  </a:lnTo>
                  <a:lnTo>
                    <a:pt x="1203505" y="2141898"/>
                  </a:lnTo>
                  <a:lnTo>
                    <a:pt x="1217506" y="2141898"/>
                  </a:lnTo>
                  <a:lnTo>
                    <a:pt x="1217506" y="2125196"/>
                  </a:lnTo>
                  <a:close/>
                </a:path>
                <a:path w="1217929" h="2792095">
                  <a:moveTo>
                    <a:pt x="1217506" y="2092889"/>
                  </a:moveTo>
                  <a:lnTo>
                    <a:pt x="1203505" y="2092889"/>
                  </a:lnTo>
                  <a:lnTo>
                    <a:pt x="1203505" y="2109570"/>
                  </a:lnTo>
                  <a:lnTo>
                    <a:pt x="1217506" y="2109570"/>
                  </a:lnTo>
                  <a:lnTo>
                    <a:pt x="1217506" y="2092889"/>
                  </a:lnTo>
                  <a:close/>
                </a:path>
                <a:path w="1217929" h="2792095">
                  <a:moveTo>
                    <a:pt x="1217506" y="2060023"/>
                  </a:moveTo>
                  <a:lnTo>
                    <a:pt x="1203505" y="2060023"/>
                  </a:lnTo>
                  <a:lnTo>
                    <a:pt x="1203505" y="2076725"/>
                  </a:lnTo>
                  <a:lnTo>
                    <a:pt x="1217506" y="2076725"/>
                  </a:lnTo>
                  <a:lnTo>
                    <a:pt x="1217506" y="2060023"/>
                  </a:lnTo>
                  <a:close/>
                </a:path>
                <a:path w="1217929" h="2792095">
                  <a:moveTo>
                    <a:pt x="1217506" y="2027716"/>
                  </a:moveTo>
                  <a:lnTo>
                    <a:pt x="1203505" y="2027716"/>
                  </a:lnTo>
                  <a:lnTo>
                    <a:pt x="1203505" y="2044418"/>
                  </a:lnTo>
                  <a:lnTo>
                    <a:pt x="1217506" y="2044418"/>
                  </a:lnTo>
                  <a:lnTo>
                    <a:pt x="1217506" y="2027716"/>
                  </a:lnTo>
                  <a:close/>
                </a:path>
                <a:path w="1217929" h="2792095">
                  <a:moveTo>
                    <a:pt x="1217506" y="1995410"/>
                  </a:moveTo>
                  <a:lnTo>
                    <a:pt x="1203505" y="1995410"/>
                  </a:lnTo>
                  <a:lnTo>
                    <a:pt x="1203505" y="2012090"/>
                  </a:lnTo>
                  <a:lnTo>
                    <a:pt x="1217506" y="2012090"/>
                  </a:lnTo>
                  <a:lnTo>
                    <a:pt x="1217506" y="1995410"/>
                  </a:lnTo>
                  <a:close/>
                </a:path>
                <a:path w="1217929" h="2792095">
                  <a:moveTo>
                    <a:pt x="1217506" y="1962543"/>
                  </a:moveTo>
                  <a:lnTo>
                    <a:pt x="1203505" y="1962543"/>
                  </a:lnTo>
                  <a:lnTo>
                    <a:pt x="1203505" y="1979246"/>
                  </a:lnTo>
                  <a:lnTo>
                    <a:pt x="1217506" y="1979246"/>
                  </a:lnTo>
                  <a:lnTo>
                    <a:pt x="1217506" y="1962543"/>
                  </a:lnTo>
                  <a:close/>
                </a:path>
                <a:path w="1217929" h="2792095">
                  <a:moveTo>
                    <a:pt x="1217506" y="1930237"/>
                  </a:moveTo>
                  <a:lnTo>
                    <a:pt x="1203505" y="1930237"/>
                  </a:lnTo>
                  <a:lnTo>
                    <a:pt x="1203505" y="1946939"/>
                  </a:lnTo>
                  <a:lnTo>
                    <a:pt x="1217506" y="1946939"/>
                  </a:lnTo>
                  <a:lnTo>
                    <a:pt x="1217506" y="1930237"/>
                  </a:lnTo>
                  <a:close/>
                </a:path>
                <a:path w="1217929" h="2792095">
                  <a:moveTo>
                    <a:pt x="1217506" y="1897930"/>
                  </a:moveTo>
                  <a:lnTo>
                    <a:pt x="1203505" y="1897930"/>
                  </a:lnTo>
                  <a:lnTo>
                    <a:pt x="1203505" y="1914611"/>
                  </a:lnTo>
                  <a:lnTo>
                    <a:pt x="1217506" y="1914611"/>
                  </a:lnTo>
                  <a:lnTo>
                    <a:pt x="1217506" y="1897930"/>
                  </a:lnTo>
                  <a:close/>
                </a:path>
                <a:path w="1217929" h="2792095">
                  <a:moveTo>
                    <a:pt x="1217506" y="1865602"/>
                  </a:moveTo>
                  <a:lnTo>
                    <a:pt x="1203505" y="1865602"/>
                  </a:lnTo>
                  <a:lnTo>
                    <a:pt x="1203505" y="1881766"/>
                  </a:lnTo>
                  <a:lnTo>
                    <a:pt x="1217506" y="1881766"/>
                  </a:lnTo>
                  <a:lnTo>
                    <a:pt x="1217506" y="1865602"/>
                  </a:lnTo>
                  <a:close/>
                </a:path>
                <a:path w="1217929" h="2792095">
                  <a:moveTo>
                    <a:pt x="1217506" y="1833296"/>
                  </a:moveTo>
                  <a:lnTo>
                    <a:pt x="1203505" y="1833296"/>
                  </a:lnTo>
                  <a:lnTo>
                    <a:pt x="1203505" y="1849460"/>
                  </a:lnTo>
                  <a:lnTo>
                    <a:pt x="1217506" y="1849460"/>
                  </a:lnTo>
                  <a:lnTo>
                    <a:pt x="1217506" y="1833296"/>
                  </a:lnTo>
                  <a:close/>
                </a:path>
                <a:path w="1217929" h="2792095">
                  <a:moveTo>
                    <a:pt x="1217506" y="1800989"/>
                  </a:moveTo>
                  <a:lnTo>
                    <a:pt x="1203505" y="1800989"/>
                  </a:lnTo>
                  <a:lnTo>
                    <a:pt x="1203505" y="1817132"/>
                  </a:lnTo>
                  <a:lnTo>
                    <a:pt x="1217506" y="1817132"/>
                  </a:lnTo>
                  <a:lnTo>
                    <a:pt x="1217506" y="1800989"/>
                  </a:lnTo>
                  <a:close/>
                </a:path>
                <a:path w="1217929" h="2792095">
                  <a:moveTo>
                    <a:pt x="1217506" y="1768661"/>
                  </a:moveTo>
                  <a:lnTo>
                    <a:pt x="1203505" y="1768661"/>
                  </a:lnTo>
                  <a:lnTo>
                    <a:pt x="1203505" y="1784287"/>
                  </a:lnTo>
                  <a:lnTo>
                    <a:pt x="1217506" y="1784287"/>
                  </a:lnTo>
                  <a:lnTo>
                    <a:pt x="1217506" y="1768661"/>
                  </a:lnTo>
                  <a:close/>
                </a:path>
                <a:path w="1217929" h="2792095">
                  <a:moveTo>
                    <a:pt x="1217506" y="1735816"/>
                  </a:moveTo>
                  <a:lnTo>
                    <a:pt x="1203505" y="1735816"/>
                  </a:lnTo>
                  <a:lnTo>
                    <a:pt x="1203505" y="1751959"/>
                  </a:lnTo>
                  <a:lnTo>
                    <a:pt x="1217506" y="1751959"/>
                  </a:lnTo>
                  <a:lnTo>
                    <a:pt x="1217506" y="1735816"/>
                  </a:lnTo>
                  <a:close/>
                </a:path>
                <a:path w="1217929" h="2792095">
                  <a:moveTo>
                    <a:pt x="1217506" y="1703488"/>
                  </a:moveTo>
                  <a:lnTo>
                    <a:pt x="1203505" y="1703488"/>
                  </a:lnTo>
                  <a:lnTo>
                    <a:pt x="1203505" y="1719652"/>
                  </a:lnTo>
                  <a:lnTo>
                    <a:pt x="1217506" y="1719652"/>
                  </a:lnTo>
                  <a:lnTo>
                    <a:pt x="1217506" y="1703488"/>
                  </a:lnTo>
                  <a:close/>
                </a:path>
                <a:path w="1217929" h="2792095">
                  <a:moveTo>
                    <a:pt x="1217506" y="1671182"/>
                  </a:moveTo>
                  <a:lnTo>
                    <a:pt x="1203505" y="1671182"/>
                  </a:lnTo>
                  <a:lnTo>
                    <a:pt x="1203505" y="1686808"/>
                  </a:lnTo>
                  <a:lnTo>
                    <a:pt x="1217506" y="1686808"/>
                  </a:lnTo>
                  <a:lnTo>
                    <a:pt x="1217506" y="1671182"/>
                  </a:lnTo>
                  <a:close/>
                </a:path>
                <a:path w="1217929" h="2792095">
                  <a:moveTo>
                    <a:pt x="1217506" y="1638337"/>
                  </a:moveTo>
                  <a:lnTo>
                    <a:pt x="1203505" y="1638337"/>
                  </a:lnTo>
                  <a:lnTo>
                    <a:pt x="1203505" y="1654479"/>
                  </a:lnTo>
                  <a:lnTo>
                    <a:pt x="1217506" y="1654479"/>
                  </a:lnTo>
                  <a:lnTo>
                    <a:pt x="1217506" y="1638337"/>
                  </a:lnTo>
                  <a:close/>
                </a:path>
                <a:path w="1217929" h="2792095">
                  <a:moveTo>
                    <a:pt x="1217506" y="1606009"/>
                  </a:moveTo>
                  <a:lnTo>
                    <a:pt x="1203505" y="1606009"/>
                  </a:lnTo>
                  <a:lnTo>
                    <a:pt x="1203505" y="1622173"/>
                  </a:lnTo>
                  <a:lnTo>
                    <a:pt x="1217506" y="1622173"/>
                  </a:lnTo>
                  <a:lnTo>
                    <a:pt x="1217506" y="1606009"/>
                  </a:lnTo>
                  <a:close/>
                </a:path>
                <a:path w="1217929" h="2792095">
                  <a:moveTo>
                    <a:pt x="1217506" y="1573702"/>
                  </a:moveTo>
                  <a:lnTo>
                    <a:pt x="1203505" y="1573702"/>
                  </a:lnTo>
                  <a:lnTo>
                    <a:pt x="1203505" y="1589328"/>
                  </a:lnTo>
                  <a:lnTo>
                    <a:pt x="1217506" y="1589328"/>
                  </a:lnTo>
                  <a:lnTo>
                    <a:pt x="1217506" y="1573702"/>
                  </a:lnTo>
                  <a:close/>
                </a:path>
                <a:path w="1217929" h="2792095">
                  <a:moveTo>
                    <a:pt x="1217506" y="1540858"/>
                  </a:moveTo>
                  <a:lnTo>
                    <a:pt x="1203505" y="1540858"/>
                  </a:lnTo>
                  <a:lnTo>
                    <a:pt x="1203505" y="1557000"/>
                  </a:lnTo>
                  <a:lnTo>
                    <a:pt x="1217506" y="1557000"/>
                  </a:lnTo>
                  <a:lnTo>
                    <a:pt x="1217506" y="1540858"/>
                  </a:lnTo>
                  <a:close/>
                </a:path>
                <a:path w="1217929" h="2792095">
                  <a:moveTo>
                    <a:pt x="1217506" y="1508529"/>
                  </a:moveTo>
                  <a:lnTo>
                    <a:pt x="1203505" y="1508529"/>
                  </a:lnTo>
                  <a:lnTo>
                    <a:pt x="1203505" y="1524693"/>
                  </a:lnTo>
                  <a:lnTo>
                    <a:pt x="1217506" y="1524693"/>
                  </a:lnTo>
                  <a:lnTo>
                    <a:pt x="1217506" y="1508529"/>
                  </a:lnTo>
                  <a:close/>
                </a:path>
                <a:path w="1217929" h="2792095">
                  <a:moveTo>
                    <a:pt x="1217506" y="1476223"/>
                  </a:moveTo>
                  <a:lnTo>
                    <a:pt x="1203505" y="1476223"/>
                  </a:lnTo>
                  <a:lnTo>
                    <a:pt x="1203505" y="1492925"/>
                  </a:lnTo>
                  <a:lnTo>
                    <a:pt x="1217506" y="1492925"/>
                  </a:lnTo>
                  <a:lnTo>
                    <a:pt x="1217506" y="1476223"/>
                  </a:lnTo>
                  <a:close/>
                </a:path>
                <a:path w="1217929" h="2792095">
                  <a:moveTo>
                    <a:pt x="1217506" y="1443378"/>
                  </a:moveTo>
                  <a:lnTo>
                    <a:pt x="1203505" y="1443378"/>
                  </a:lnTo>
                  <a:lnTo>
                    <a:pt x="1203505" y="1460059"/>
                  </a:lnTo>
                  <a:lnTo>
                    <a:pt x="1217506" y="1460059"/>
                  </a:lnTo>
                  <a:lnTo>
                    <a:pt x="1217506" y="1443378"/>
                  </a:lnTo>
                  <a:close/>
                </a:path>
                <a:path w="1217929" h="2792095">
                  <a:moveTo>
                    <a:pt x="1217506" y="1411050"/>
                  </a:moveTo>
                  <a:lnTo>
                    <a:pt x="1203505" y="1411050"/>
                  </a:lnTo>
                  <a:lnTo>
                    <a:pt x="1203505" y="1427752"/>
                  </a:lnTo>
                  <a:lnTo>
                    <a:pt x="1217506" y="1427752"/>
                  </a:lnTo>
                  <a:lnTo>
                    <a:pt x="1217506" y="1411050"/>
                  </a:lnTo>
                  <a:close/>
                </a:path>
                <a:path w="1217929" h="2792095">
                  <a:moveTo>
                    <a:pt x="1217506" y="1378744"/>
                  </a:moveTo>
                  <a:lnTo>
                    <a:pt x="1203505" y="1378744"/>
                  </a:lnTo>
                  <a:lnTo>
                    <a:pt x="1203505" y="1395446"/>
                  </a:lnTo>
                  <a:lnTo>
                    <a:pt x="1217506" y="1395446"/>
                  </a:lnTo>
                  <a:lnTo>
                    <a:pt x="1217506" y="1378744"/>
                  </a:lnTo>
                  <a:close/>
                </a:path>
                <a:path w="1217929" h="2792095">
                  <a:moveTo>
                    <a:pt x="1217506" y="1345877"/>
                  </a:moveTo>
                  <a:lnTo>
                    <a:pt x="1203505" y="1345877"/>
                  </a:lnTo>
                  <a:lnTo>
                    <a:pt x="1203505" y="1362579"/>
                  </a:lnTo>
                  <a:lnTo>
                    <a:pt x="1217506" y="1362579"/>
                  </a:lnTo>
                  <a:lnTo>
                    <a:pt x="1217506" y="1345877"/>
                  </a:lnTo>
                  <a:close/>
                </a:path>
                <a:path w="1217929" h="2792095">
                  <a:moveTo>
                    <a:pt x="1217506" y="1313571"/>
                  </a:moveTo>
                  <a:lnTo>
                    <a:pt x="1203505" y="1313571"/>
                  </a:lnTo>
                  <a:lnTo>
                    <a:pt x="1203505" y="1330273"/>
                  </a:lnTo>
                  <a:lnTo>
                    <a:pt x="1217506" y="1330273"/>
                  </a:lnTo>
                  <a:lnTo>
                    <a:pt x="1217506" y="1313571"/>
                  </a:lnTo>
                  <a:close/>
                </a:path>
                <a:path w="1217929" h="2792095">
                  <a:moveTo>
                    <a:pt x="1217506" y="1281264"/>
                  </a:moveTo>
                  <a:lnTo>
                    <a:pt x="1203505" y="1281264"/>
                  </a:lnTo>
                  <a:lnTo>
                    <a:pt x="1203505" y="1297945"/>
                  </a:lnTo>
                  <a:lnTo>
                    <a:pt x="1217506" y="1297945"/>
                  </a:lnTo>
                  <a:lnTo>
                    <a:pt x="1217506" y="1281264"/>
                  </a:lnTo>
                  <a:close/>
                </a:path>
                <a:path w="1217929" h="2792095">
                  <a:moveTo>
                    <a:pt x="1217506" y="1248936"/>
                  </a:moveTo>
                  <a:lnTo>
                    <a:pt x="1203505" y="1248936"/>
                  </a:lnTo>
                  <a:lnTo>
                    <a:pt x="1203505" y="1265100"/>
                  </a:lnTo>
                  <a:lnTo>
                    <a:pt x="1217506" y="1265100"/>
                  </a:lnTo>
                  <a:lnTo>
                    <a:pt x="1217506" y="1248936"/>
                  </a:lnTo>
                  <a:close/>
                </a:path>
                <a:path w="1217929" h="2792095">
                  <a:moveTo>
                    <a:pt x="1217506" y="1216091"/>
                  </a:moveTo>
                  <a:lnTo>
                    <a:pt x="1203505" y="1216091"/>
                  </a:lnTo>
                  <a:lnTo>
                    <a:pt x="1203505" y="1232794"/>
                  </a:lnTo>
                  <a:lnTo>
                    <a:pt x="1217506" y="1232794"/>
                  </a:lnTo>
                  <a:lnTo>
                    <a:pt x="1217506" y="1216091"/>
                  </a:lnTo>
                  <a:close/>
                </a:path>
                <a:path w="1217929" h="2792095">
                  <a:moveTo>
                    <a:pt x="1217506" y="1183785"/>
                  </a:moveTo>
                  <a:lnTo>
                    <a:pt x="1203505" y="1183785"/>
                  </a:lnTo>
                  <a:lnTo>
                    <a:pt x="1203505" y="1200465"/>
                  </a:lnTo>
                  <a:lnTo>
                    <a:pt x="1217506" y="1200465"/>
                  </a:lnTo>
                  <a:lnTo>
                    <a:pt x="1217506" y="1183785"/>
                  </a:lnTo>
                  <a:close/>
                </a:path>
                <a:path w="1217929" h="2792095">
                  <a:moveTo>
                    <a:pt x="1217506" y="1151995"/>
                  </a:moveTo>
                  <a:lnTo>
                    <a:pt x="1203505" y="1151995"/>
                  </a:lnTo>
                  <a:lnTo>
                    <a:pt x="1203505" y="1167621"/>
                  </a:lnTo>
                  <a:lnTo>
                    <a:pt x="1217506" y="1167621"/>
                  </a:lnTo>
                  <a:lnTo>
                    <a:pt x="1217506" y="1151995"/>
                  </a:lnTo>
                  <a:close/>
                </a:path>
                <a:path w="1217929" h="2792095">
                  <a:moveTo>
                    <a:pt x="1217506" y="1119150"/>
                  </a:moveTo>
                  <a:lnTo>
                    <a:pt x="1203505" y="1119150"/>
                  </a:lnTo>
                  <a:lnTo>
                    <a:pt x="1203505" y="1135314"/>
                  </a:lnTo>
                  <a:lnTo>
                    <a:pt x="1217506" y="1135314"/>
                  </a:lnTo>
                  <a:lnTo>
                    <a:pt x="1217506" y="1119150"/>
                  </a:lnTo>
                  <a:close/>
                </a:path>
                <a:path w="1217929" h="2792095">
                  <a:moveTo>
                    <a:pt x="1217506" y="1086844"/>
                  </a:moveTo>
                  <a:lnTo>
                    <a:pt x="1203505" y="1086844"/>
                  </a:lnTo>
                  <a:lnTo>
                    <a:pt x="1203505" y="1102986"/>
                  </a:lnTo>
                  <a:lnTo>
                    <a:pt x="1217506" y="1102986"/>
                  </a:lnTo>
                  <a:lnTo>
                    <a:pt x="1217506" y="1086844"/>
                  </a:lnTo>
                  <a:close/>
                </a:path>
                <a:path w="1217929" h="2792095">
                  <a:moveTo>
                    <a:pt x="1217506" y="1054515"/>
                  </a:moveTo>
                  <a:lnTo>
                    <a:pt x="1203505" y="1054515"/>
                  </a:lnTo>
                  <a:lnTo>
                    <a:pt x="1203505" y="1070141"/>
                  </a:lnTo>
                  <a:lnTo>
                    <a:pt x="1217506" y="1070141"/>
                  </a:lnTo>
                  <a:lnTo>
                    <a:pt x="1217506" y="1054515"/>
                  </a:lnTo>
                  <a:close/>
                </a:path>
                <a:path w="1217929" h="2792095">
                  <a:moveTo>
                    <a:pt x="1217506" y="1021671"/>
                  </a:moveTo>
                  <a:lnTo>
                    <a:pt x="1203505" y="1021671"/>
                  </a:lnTo>
                  <a:lnTo>
                    <a:pt x="1203505" y="1037835"/>
                  </a:lnTo>
                  <a:lnTo>
                    <a:pt x="1217506" y="1037835"/>
                  </a:lnTo>
                  <a:lnTo>
                    <a:pt x="1217506" y="1021671"/>
                  </a:lnTo>
                  <a:close/>
                </a:path>
                <a:path w="1217929" h="2792095">
                  <a:moveTo>
                    <a:pt x="1217506" y="989364"/>
                  </a:moveTo>
                  <a:lnTo>
                    <a:pt x="1203505" y="989364"/>
                  </a:lnTo>
                  <a:lnTo>
                    <a:pt x="1203505" y="1005507"/>
                  </a:lnTo>
                  <a:lnTo>
                    <a:pt x="1217506" y="1005507"/>
                  </a:lnTo>
                  <a:lnTo>
                    <a:pt x="1217506" y="989364"/>
                  </a:lnTo>
                  <a:close/>
                </a:path>
                <a:path w="1217929" h="2792095">
                  <a:moveTo>
                    <a:pt x="1217506" y="957036"/>
                  </a:moveTo>
                  <a:lnTo>
                    <a:pt x="1203505" y="957036"/>
                  </a:lnTo>
                  <a:lnTo>
                    <a:pt x="1203505" y="972662"/>
                  </a:lnTo>
                  <a:lnTo>
                    <a:pt x="1217506" y="972662"/>
                  </a:lnTo>
                  <a:lnTo>
                    <a:pt x="1217506" y="957036"/>
                  </a:lnTo>
                  <a:close/>
                </a:path>
                <a:path w="1217929" h="2792095">
                  <a:moveTo>
                    <a:pt x="1217506" y="924191"/>
                  </a:moveTo>
                  <a:lnTo>
                    <a:pt x="1203505" y="924191"/>
                  </a:lnTo>
                  <a:lnTo>
                    <a:pt x="1203505" y="940334"/>
                  </a:lnTo>
                  <a:lnTo>
                    <a:pt x="1217506" y="940334"/>
                  </a:lnTo>
                  <a:lnTo>
                    <a:pt x="1217506" y="924191"/>
                  </a:lnTo>
                  <a:close/>
                </a:path>
                <a:path w="1217929" h="2792095">
                  <a:moveTo>
                    <a:pt x="1217506" y="891863"/>
                  </a:moveTo>
                  <a:lnTo>
                    <a:pt x="1203505" y="891863"/>
                  </a:lnTo>
                  <a:lnTo>
                    <a:pt x="1203505" y="908027"/>
                  </a:lnTo>
                  <a:lnTo>
                    <a:pt x="1217506" y="908027"/>
                  </a:lnTo>
                  <a:lnTo>
                    <a:pt x="1217506" y="891863"/>
                  </a:lnTo>
                  <a:close/>
                </a:path>
                <a:path w="1217929" h="2792095">
                  <a:moveTo>
                    <a:pt x="1217506" y="859643"/>
                  </a:moveTo>
                  <a:lnTo>
                    <a:pt x="1203505" y="859643"/>
                  </a:lnTo>
                  <a:lnTo>
                    <a:pt x="1203505" y="875183"/>
                  </a:lnTo>
                  <a:lnTo>
                    <a:pt x="1217506" y="875183"/>
                  </a:lnTo>
                  <a:lnTo>
                    <a:pt x="1217506" y="859643"/>
                  </a:lnTo>
                  <a:close/>
                </a:path>
                <a:path w="1217929" h="2792095">
                  <a:moveTo>
                    <a:pt x="1217506" y="826712"/>
                  </a:moveTo>
                  <a:lnTo>
                    <a:pt x="1203505" y="826712"/>
                  </a:lnTo>
                  <a:lnTo>
                    <a:pt x="1203505" y="842855"/>
                  </a:lnTo>
                  <a:lnTo>
                    <a:pt x="1217506" y="842855"/>
                  </a:lnTo>
                  <a:lnTo>
                    <a:pt x="1217506" y="826712"/>
                  </a:lnTo>
                  <a:close/>
                </a:path>
                <a:path w="1217929" h="2792095">
                  <a:moveTo>
                    <a:pt x="1217506" y="794427"/>
                  </a:moveTo>
                  <a:lnTo>
                    <a:pt x="1203505" y="794427"/>
                  </a:lnTo>
                  <a:lnTo>
                    <a:pt x="1203505" y="810570"/>
                  </a:lnTo>
                  <a:lnTo>
                    <a:pt x="1217506" y="810570"/>
                  </a:lnTo>
                  <a:lnTo>
                    <a:pt x="1217506" y="794427"/>
                  </a:lnTo>
                  <a:close/>
                </a:path>
                <a:path w="1217929" h="2792095">
                  <a:moveTo>
                    <a:pt x="1217506" y="762142"/>
                  </a:moveTo>
                  <a:lnTo>
                    <a:pt x="1203505" y="762142"/>
                  </a:lnTo>
                  <a:lnTo>
                    <a:pt x="1203505" y="778715"/>
                  </a:lnTo>
                  <a:lnTo>
                    <a:pt x="1217506" y="778715"/>
                  </a:lnTo>
                  <a:lnTo>
                    <a:pt x="1217506" y="762142"/>
                  </a:lnTo>
                  <a:close/>
                </a:path>
                <a:path w="1217929" h="2792095">
                  <a:moveTo>
                    <a:pt x="1217506" y="729211"/>
                  </a:moveTo>
                  <a:lnTo>
                    <a:pt x="1203505" y="729211"/>
                  </a:lnTo>
                  <a:lnTo>
                    <a:pt x="1203505" y="745999"/>
                  </a:lnTo>
                  <a:lnTo>
                    <a:pt x="1217506" y="745999"/>
                  </a:lnTo>
                  <a:lnTo>
                    <a:pt x="1217506" y="729211"/>
                  </a:lnTo>
                  <a:close/>
                </a:path>
                <a:path w="1217929" h="2792095">
                  <a:moveTo>
                    <a:pt x="1217506" y="696926"/>
                  </a:moveTo>
                  <a:lnTo>
                    <a:pt x="1203505" y="696926"/>
                  </a:lnTo>
                  <a:lnTo>
                    <a:pt x="1203505" y="713499"/>
                  </a:lnTo>
                  <a:lnTo>
                    <a:pt x="1217506" y="713499"/>
                  </a:lnTo>
                  <a:lnTo>
                    <a:pt x="1217506" y="696926"/>
                  </a:lnTo>
                  <a:close/>
                </a:path>
                <a:path w="1217929" h="2792095">
                  <a:moveTo>
                    <a:pt x="1217506" y="664641"/>
                  </a:moveTo>
                  <a:lnTo>
                    <a:pt x="1203505" y="664641"/>
                  </a:lnTo>
                  <a:lnTo>
                    <a:pt x="1203505" y="681214"/>
                  </a:lnTo>
                  <a:lnTo>
                    <a:pt x="1217506" y="681214"/>
                  </a:lnTo>
                  <a:lnTo>
                    <a:pt x="1217506" y="664641"/>
                  </a:lnTo>
                  <a:close/>
                </a:path>
                <a:path w="1217929" h="2792095">
                  <a:moveTo>
                    <a:pt x="1217506" y="632356"/>
                  </a:moveTo>
                  <a:lnTo>
                    <a:pt x="1203505" y="632356"/>
                  </a:lnTo>
                  <a:lnTo>
                    <a:pt x="1203505" y="648499"/>
                  </a:lnTo>
                  <a:lnTo>
                    <a:pt x="1217506" y="648499"/>
                  </a:lnTo>
                  <a:lnTo>
                    <a:pt x="1217506" y="632356"/>
                  </a:lnTo>
                  <a:close/>
                </a:path>
                <a:path w="1217929" h="2792095">
                  <a:moveTo>
                    <a:pt x="1217506" y="599425"/>
                  </a:moveTo>
                  <a:lnTo>
                    <a:pt x="1203505" y="599425"/>
                  </a:lnTo>
                  <a:lnTo>
                    <a:pt x="1203505" y="616214"/>
                  </a:lnTo>
                  <a:lnTo>
                    <a:pt x="1217506" y="616214"/>
                  </a:lnTo>
                  <a:lnTo>
                    <a:pt x="1217506" y="599425"/>
                  </a:lnTo>
                  <a:close/>
                </a:path>
                <a:path w="1217929" h="2792095">
                  <a:moveTo>
                    <a:pt x="1217506" y="567140"/>
                  </a:moveTo>
                  <a:lnTo>
                    <a:pt x="1203505" y="567140"/>
                  </a:lnTo>
                  <a:lnTo>
                    <a:pt x="1203505" y="583713"/>
                  </a:lnTo>
                  <a:lnTo>
                    <a:pt x="1217506" y="583713"/>
                  </a:lnTo>
                  <a:lnTo>
                    <a:pt x="1217506" y="567140"/>
                  </a:lnTo>
                  <a:close/>
                </a:path>
                <a:path w="1217929" h="2792095">
                  <a:moveTo>
                    <a:pt x="1217506" y="534855"/>
                  </a:moveTo>
                  <a:lnTo>
                    <a:pt x="1203505" y="534855"/>
                  </a:lnTo>
                  <a:lnTo>
                    <a:pt x="1203505" y="550998"/>
                  </a:lnTo>
                  <a:lnTo>
                    <a:pt x="1217506" y="550998"/>
                  </a:lnTo>
                  <a:lnTo>
                    <a:pt x="1217506" y="534855"/>
                  </a:lnTo>
                  <a:close/>
                </a:path>
                <a:path w="1217929" h="2792095">
                  <a:moveTo>
                    <a:pt x="1217506" y="501924"/>
                  </a:moveTo>
                  <a:lnTo>
                    <a:pt x="1203505" y="501924"/>
                  </a:lnTo>
                  <a:lnTo>
                    <a:pt x="1203505" y="518713"/>
                  </a:lnTo>
                  <a:lnTo>
                    <a:pt x="1217506" y="518713"/>
                  </a:lnTo>
                  <a:lnTo>
                    <a:pt x="1217506" y="501924"/>
                  </a:lnTo>
                  <a:close/>
                </a:path>
                <a:path w="1217929" h="2792095">
                  <a:moveTo>
                    <a:pt x="1217506" y="469639"/>
                  </a:moveTo>
                  <a:lnTo>
                    <a:pt x="1203505" y="469639"/>
                  </a:lnTo>
                  <a:lnTo>
                    <a:pt x="1203505" y="486428"/>
                  </a:lnTo>
                  <a:lnTo>
                    <a:pt x="1217506" y="486428"/>
                  </a:lnTo>
                  <a:lnTo>
                    <a:pt x="1217506" y="469639"/>
                  </a:lnTo>
                  <a:close/>
                </a:path>
                <a:path w="1217929" h="2792095">
                  <a:moveTo>
                    <a:pt x="1217506" y="437785"/>
                  </a:moveTo>
                  <a:lnTo>
                    <a:pt x="1203505" y="437785"/>
                  </a:lnTo>
                  <a:lnTo>
                    <a:pt x="1203505" y="453497"/>
                  </a:lnTo>
                  <a:lnTo>
                    <a:pt x="1217506" y="453497"/>
                  </a:lnTo>
                  <a:lnTo>
                    <a:pt x="1217506" y="437785"/>
                  </a:lnTo>
                  <a:close/>
                </a:path>
                <a:path w="1217929" h="2792095">
                  <a:moveTo>
                    <a:pt x="1217506" y="405069"/>
                  </a:moveTo>
                  <a:lnTo>
                    <a:pt x="1203505" y="405069"/>
                  </a:lnTo>
                  <a:lnTo>
                    <a:pt x="1203505" y="421212"/>
                  </a:lnTo>
                  <a:lnTo>
                    <a:pt x="1217506" y="421212"/>
                  </a:lnTo>
                  <a:lnTo>
                    <a:pt x="1217506" y="405069"/>
                  </a:lnTo>
                  <a:close/>
                </a:path>
                <a:path w="1217929" h="2792095">
                  <a:moveTo>
                    <a:pt x="1217506" y="372784"/>
                  </a:moveTo>
                  <a:lnTo>
                    <a:pt x="1203505" y="372784"/>
                  </a:lnTo>
                  <a:lnTo>
                    <a:pt x="1203505" y="388927"/>
                  </a:lnTo>
                  <a:lnTo>
                    <a:pt x="1217506" y="388927"/>
                  </a:lnTo>
                  <a:lnTo>
                    <a:pt x="1217506" y="372784"/>
                  </a:lnTo>
                  <a:close/>
                </a:path>
                <a:path w="1217929" h="2792095">
                  <a:moveTo>
                    <a:pt x="1217506" y="340284"/>
                  </a:moveTo>
                  <a:lnTo>
                    <a:pt x="1203505" y="340284"/>
                  </a:lnTo>
                  <a:lnTo>
                    <a:pt x="1203505" y="355996"/>
                  </a:lnTo>
                  <a:lnTo>
                    <a:pt x="1217506" y="355996"/>
                  </a:lnTo>
                  <a:lnTo>
                    <a:pt x="1217506" y="340284"/>
                  </a:lnTo>
                  <a:close/>
                </a:path>
                <a:path w="1217929" h="2792095">
                  <a:moveTo>
                    <a:pt x="1217506" y="307568"/>
                  </a:moveTo>
                  <a:lnTo>
                    <a:pt x="1203505" y="307568"/>
                  </a:lnTo>
                  <a:lnTo>
                    <a:pt x="1203505" y="323711"/>
                  </a:lnTo>
                  <a:lnTo>
                    <a:pt x="1217506" y="323711"/>
                  </a:lnTo>
                  <a:lnTo>
                    <a:pt x="1217506" y="307568"/>
                  </a:lnTo>
                  <a:close/>
                </a:path>
                <a:path w="1217929" h="2792095">
                  <a:moveTo>
                    <a:pt x="1217506" y="275283"/>
                  </a:moveTo>
                  <a:lnTo>
                    <a:pt x="1203505" y="275283"/>
                  </a:lnTo>
                  <a:lnTo>
                    <a:pt x="1203505" y="291426"/>
                  </a:lnTo>
                  <a:lnTo>
                    <a:pt x="1217506" y="291426"/>
                  </a:lnTo>
                  <a:lnTo>
                    <a:pt x="1217506" y="275283"/>
                  </a:lnTo>
                  <a:close/>
                </a:path>
                <a:path w="1217929" h="2792095">
                  <a:moveTo>
                    <a:pt x="1217506" y="242998"/>
                  </a:moveTo>
                  <a:lnTo>
                    <a:pt x="1203505" y="242998"/>
                  </a:lnTo>
                  <a:lnTo>
                    <a:pt x="1203505" y="258495"/>
                  </a:lnTo>
                  <a:lnTo>
                    <a:pt x="1217506" y="258495"/>
                  </a:lnTo>
                  <a:lnTo>
                    <a:pt x="1217506" y="242998"/>
                  </a:lnTo>
                  <a:close/>
                </a:path>
                <a:path w="1217929" h="2792095">
                  <a:moveTo>
                    <a:pt x="1217506" y="210068"/>
                  </a:moveTo>
                  <a:lnTo>
                    <a:pt x="1203505" y="210068"/>
                  </a:lnTo>
                  <a:lnTo>
                    <a:pt x="1203505" y="226210"/>
                  </a:lnTo>
                  <a:lnTo>
                    <a:pt x="1217506" y="226210"/>
                  </a:lnTo>
                  <a:lnTo>
                    <a:pt x="1217506" y="210068"/>
                  </a:lnTo>
                  <a:close/>
                </a:path>
                <a:path w="1217929" h="2792095">
                  <a:moveTo>
                    <a:pt x="1217506" y="177783"/>
                  </a:moveTo>
                  <a:lnTo>
                    <a:pt x="1203505" y="177783"/>
                  </a:lnTo>
                  <a:lnTo>
                    <a:pt x="1203505" y="193925"/>
                  </a:lnTo>
                  <a:lnTo>
                    <a:pt x="1217506" y="193925"/>
                  </a:lnTo>
                  <a:lnTo>
                    <a:pt x="1217506" y="177783"/>
                  </a:lnTo>
                  <a:close/>
                </a:path>
                <a:path w="1217929" h="2792095">
                  <a:moveTo>
                    <a:pt x="1217506" y="145497"/>
                  </a:moveTo>
                  <a:lnTo>
                    <a:pt x="1203505" y="145497"/>
                  </a:lnTo>
                  <a:lnTo>
                    <a:pt x="1203505" y="160994"/>
                  </a:lnTo>
                  <a:lnTo>
                    <a:pt x="1217506" y="160994"/>
                  </a:lnTo>
                  <a:lnTo>
                    <a:pt x="1217506" y="145497"/>
                  </a:lnTo>
                  <a:close/>
                </a:path>
                <a:path w="1217929" h="2792095">
                  <a:moveTo>
                    <a:pt x="1217506" y="112567"/>
                  </a:moveTo>
                  <a:lnTo>
                    <a:pt x="1203505" y="112567"/>
                  </a:lnTo>
                  <a:lnTo>
                    <a:pt x="1203505" y="128709"/>
                  </a:lnTo>
                  <a:lnTo>
                    <a:pt x="1217506" y="128709"/>
                  </a:lnTo>
                  <a:lnTo>
                    <a:pt x="1217506" y="112567"/>
                  </a:lnTo>
                  <a:close/>
                </a:path>
                <a:path w="1217929" h="2792095">
                  <a:moveTo>
                    <a:pt x="1217506" y="80282"/>
                  </a:moveTo>
                  <a:lnTo>
                    <a:pt x="1203505" y="80282"/>
                  </a:lnTo>
                  <a:lnTo>
                    <a:pt x="1203505" y="96855"/>
                  </a:lnTo>
                  <a:lnTo>
                    <a:pt x="1217506" y="96855"/>
                  </a:lnTo>
                  <a:lnTo>
                    <a:pt x="1217506" y="80282"/>
                  </a:lnTo>
                  <a:close/>
                </a:path>
                <a:path w="1217929" h="2792095">
                  <a:moveTo>
                    <a:pt x="1217506" y="47997"/>
                  </a:moveTo>
                  <a:lnTo>
                    <a:pt x="1203505" y="47997"/>
                  </a:lnTo>
                  <a:lnTo>
                    <a:pt x="1203505" y="64570"/>
                  </a:lnTo>
                  <a:lnTo>
                    <a:pt x="1217506" y="64570"/>
                  </a:lnTo>
                  <a:lnTo>
                    <a:pt x="1217506" y="47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17438" y="2502805"/>
              <a:ext cx="1196340" cy="0"/>
            </a:xfrm>
            <a:custGeom>
              <a:avLst/>
              <a:gdLst/>
              <a:ahLst/>
              <a:cxnLst/>
              <a:rect l="l" t="t" r="r" b="b"/>
              <a:pathLst>
                <a:path w="1196339">
                  <a:moveTo>
                    <a:pt x="0" y="0"/>
                  </a:moveTo>
                  <a:lnTo>
                    <a:pt x="1196184" y="0"/>
                  </a:lnTo>
                </a:path>
              </a:pathLst>
            </a:custGeom>
            <a:ln w="18998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09463" y="2506866"/>
              <a:ext cx="0" cy="2745740"/>
            </a:xfrm>
            <a:custGeom>
              <a:avLst/>
              <a:gdLst/>
              <a:ahLst/>
              <a:cxnLst/>
              <a:rect l="l" t="t" r="r" b="b"/>
              <a:pathLst>
                <a:path h="2745740">
                  <a:moveTo>
                    <a:pt x="0" y="0"/>
                  </a:moveTo>
                  <a:lnTo>
                    <a:pt x="0" y="2745707"/>
                  </a:lnTo>
                </a:path>
              </a:pathLst>
            </a:custGeom>
            <a:ln w="1782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01983" y="5267288"/>
              <a:ext cx="15240" cy="19685"/>
            </a:xfrm>
            <a:custGeom>
              <a:avLst/>
              <a:gdLst/>
              <a:ahLst/>
              <a:cxnLst/>
              <a:rect l="l" t="t" r="r" b="b"/>
              <a:pathLst>
                <a:path w="15239" h="19685">
                  <a:moveTo>
                    <a:pt x="14959" y="0"/>
                  </a:moveTo>
                  <a:lnTo>
                    <a:pt x="14959" y="11859"/>
                  </a:lnTo>
                  <a:lnTo>
                    <a:pt x="7288" y="3766"/>
                  </a:lnTo>
                  <a:lnTo>
                    <a:pt x="11124" y="3766"/>
                  </a:lnTo>
                  <a:lnTo>
                    <a:pt x="11124" y="19392"/>
                  </a:lnTo>
                  <a:lnTo>
                    <a:pt x="0" y="19392"/>
                  </a:lnTo>
                  <a:lnTo>
                    <a:pt x="0" y="0"/>
                  </a:lnTo>
                  <a:lnTo>
                    <a:pt x="1495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25873" y="5278868"/>
              <a:ext cx="1167765" cy="0"/>
            </a:xfrm>
            <a:custGeom>
              <a:avLst/>
              <a:gdLst/>
              <a:ahLst/>
              <a:cxnLst/>
              <a:rect l="l" t="t" r="r" b="b"/>
              <a:pathLst>
                <a:path w="1167764">
                  <a:moveTo>
                    <a:pt x="0" y="0"/>
                  </a:moveTo>
                  <a:lnTo>
                    <a:pt x="1167614" y="0"/>
                  </a:lnTo>
                </a:path>
              </a:pathLst>
            </a:custGeom>
            <a:ln w="1848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05489" y="5268902"/>
              <a:ext cx="14604" cy="17780"/>
            </a:xfrm>
            <a:custGeom>
              <a:avLst/>
              <a:gdLst/>
              <a:ahLst/>
              <a:cxnLst/>
              <a:rect l="l" t="t" r="r" b="b"/>
              <a:pathLst>
                <a:path w="14604" h="17779">
                  <a:moveTo>
                    <a:pt x="958" y="2152"/>
                  </a:moveTo>
                  <a:lnTo>
                    <a:pt x="6712" y="2152"/>
                  </a:lnTo>
                  <a:lnTo>
                    <a:pt x="0" y="10245"/>
                  </a:lnTo>
                  <a:lnTo>
                    <a:pt x="0" y="0"/>
                  </a:lnTo>
                  <a:lnTo>
                    <a:pt x="14000" y="0"/>
                  </a:lnTo>
                  <a:lnTo>
                    <a:pt x="14000" y="17778"/>
                  </a:lnTo>
                  <a:lnTo>
                    <a:pt x="958" y="17778"/>
                  </a:lnTo>
                  <a:lnTo>
                    <a:pt x="958" y="21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12489" y="2509023"/>
              <a:ext cx="0" cy="2745740"/>
            </a:xfrm>
            <a:custGeom>
              <a:avLst/>
              <a:gdLst/>
              <a:ahLst/>
              <a:cxnLst/>
              <a:rect l="l" t="t" r="r" b="b"/>
              <a:pathLst>
                <a:path h="2745740">
                  <a:moveTo>
                    <a:pt x="0" y="0"/>
                  </a:moveTo>
                  <a:lnTo>
                    <a:pt x="0" y="2745694"/>
                  </a:lnTo>
                </a:path>
              </a:pathLst>
            </a:custGeom>
            <a:ln w="1685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52972" y="3843324"/>
              <a:ext cx="945515" cy="1436370"/>
            </a:xfrm>
            <a:custGeom>
              <a:avLst/>
              <a:gdLst/>
              <a:ahLst/>
              <a:cxnLst/>
              <a:rect l="l" t="t" r="r" b="b"/>
              <a:pathLst>
                <a:path w="945515" h="1436370">
                  <a:moveTo>
                    <a:pt x="945159" y="6464"/>
                  </a:moveTo>
                  <a:lnTo>
                    <a:pt x="944206" y="4851"/>
                  </a:lnTo>
                  <a:lnTo>
                    <a:pt x="943825" y="3771"/>
                  </a:lnTo>
                  <a:lnTo>
                    <a:pt x="942860" y="2159"/>
                  </a:lnTo>
                  <a:lnTo>
                    <a:pt x="942479" y="1625"/>
                  </a:lnTo>
                  <a:lnTo>
                    <a:pt x="941527" y="546"/>
                  </a:lnTo>
                  <a:lnTo>
                    <a:pt x="939990" y="0"/>
                  </a:lnTo>
                  <a:lnTo>
                    <a:pt x="937679" y="0"/>
                  </a:lnTo>
                  <a:lnTo>
                    <a:pt x="827620" y="0"/>
                  </a:lnTo>
                  <a:lnTo>
                    <a:pt x="827620" y="16687"/>
                  </a:lnTo>
                  <a:lnTo>
                    <a:pt x="930402" y="16687"/>
                  </a:lnTo>
                  <a:lnTo>
                    <a:pt x="930402" y="1419669"/>
                  </a:lnTo>
                  <a:lnTo>
                    <a:pt x="14770" y="1419669"/>
                  </a:lnTo>
                  <a:lnTo>
                    <a:pt x="14770" y="1304404"/>
                  </a:lnTo>
                  <a:lnTo>
                    <a:pt x="0" y="1304404"/>
                  </a:lnTo>
                  <a:lnTo>
                    <a:pt x="0" y="1427734"/>
                  </a:lnTo>
                  <a:lnTo>
                    <a:pt x="0" y="1430451"/>
                  </a:lnTo>
                  <a:lnTo>
                    <a:pt x="965" y="1432064"/>
                  </a:lnTo>
                  <a:lnTo>
                    <a:pt x="1917" y="1433144"/>
                  </a:lnTo>
                  <a:lnTo>
                    <a:pt x="2311" y="1433677"/>
                  </a:lnTo>
                  <a:lnTo>
                    <a:pt x="3263" y="1434757"/>
                  </a:lnTo>
                  <a:lnTo>
                    <a:pt x="6146" y="1436370"/>
                  </a:lnTo>
                  <a:lnTo>
                    <a:pt x="7099" y="1436370"/>
                  </a:lnTo>
                  <a:lnTo>
                    <a:pt x="937679" y="1436370"/>
                  </a:lnTo>
                  <a:lnTo>
                    <a:pt x="938644" y="1436370"/>
                  </a:lnTo>
                  <a:lnTo>
                    <a:pt x="939990" y="1435290"/>
                  </a:lnTo>
                  <a:lnTo>
                    <a:pt x="941527" y="1434757"/>
                  </a:lnTo>
                  <a:lnTo>
                    <a:pt x="942479" y="1433677"/>
                  </a:lnTo>
                  <a:lnTo>
                    <a:pt x="942860" y="1433144"/>
                  </a:lnTo>
                  <a:lnTo>
                    <a:pt x="943825" y="1432064"/>
                  </a:lnTo>
                  <a:lnTo>
                    <a:pt x="944206" y="1430451"/>
                  </a:lnTo>
                  <a:lnTo>
                    <a:pt x="945159" y="1428813"/>
                  </a:lnTo>
                  <a:lnTo>
                    <a:pt x="945159" y="1427734"/>
                  </a:lnTo>
                  <a:lnTo>
                    <a:pt x="945159" y="8077"/>
                  </a:lnTo>
                  <a:lnTo>
                    <a:pt x="945159" y="64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196384" y="3666940"/>
            <a:ext cx="984885" cy="1481455"/>
          </a:xfrm>
          <a:prstGeom prst="rect">
            <a:avLst/>
          </a:prstGeom>
          <a:ln w="14384">
            <a:solidFill>
              <a:srgbClr val="000000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endParaRPr sz="1350">
              <a:latin typeface="Times New Roman"/>
              <a:cs typeface="Times New Roman"/>
            </a:endParaRPr>
          </a:p>
          <a:p>
            <a:pPr marL="74295" marR="60960" algn="ctr">
              <a:lnSpc>
                <a:spcPct val="97200"/>
              </a:lnSpc>
            </a:pPr>
            <a:r>
              <a:rPr sz="1350" spc="-114" dirty="0">
                <a:latin typeface="Microsoft Sans Serif"/>
                <a:cs typeface="Microsoft Sans Serif"/>
              </a:rPr>
              <a:t>Физические </a:t>
            </a:r>
            <a:r>
              <a:rPr sz="1350" spc="-45" dirty="0">
                <a:latin typeface="Microsoft Sans Serif"/>
                <a:cs typeface="Microsoft Sans Serif"/>
              </a:rPr>
              <a:t>устройства </a:t>
            </a:r>
            <a:r>
              <a:rPr sz="1350" spc="-20" dirty="0">
                <a:latin typeface="Microsoft Sans Serif"/>
                <a:cs typeface="Microsoft Sans Serif"/>
              </a:rPr>
              <a:t>ПЭВМ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11785" y="4159717"/>
            <a:ext cx="984885" cy="1050290"/>
          </a:xfrm>
          <a:prstGeom prst="rect">
            <a:avLst/>
          </a:prstGeom>
          <a:solidFill>
            <a:srgbClr val="FFFFFF"/>
          </a:solidFill>
          <a:ln w="14768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65"/>
              </a:spcBef>
            </a:pPr>
            <a:r>
              <a:rPr sz="1350" spc="-90" dirty="0">
                <a:latin typeface="Microsoft Sans Serif"/>
                <a:cs typeface="Microsoft Sans Serif"/>
              </a:rPr>
              <a:t>Main</a:t>
            </a:r>
            <a:r>
              <a:rPr sz="1350" spc="-20" dirty="0">
                <a:latin typeface="Microsoft Sans Serif"/>
                <a:cs typeface="Microsoft Sans Serif"/>
              </a:rPr>
              <a:t> BIOS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11785" y="2618278"/>
            <a:ext cx="984885" cy="864235"/>
          </a:xfrm>
          <a:prstGeom prst="rect">
            <a:avLst/>
          </a:prstGeom>
          <a:solidFill>
            <a:srgbClr val="FFFFFF"/>
          </a:solidFill>
          <a:ln w="14768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3175" algn="ctr">
              <a:lnSpc>
                <a:spcPts val="1595"/>
              </a:lnSpc>
              <a:spcBef>
                <a:spcPts val="155"/>
              </a:spcBef>
            </a:pPr>
            <a:r>
              <a:rPr sz="1350" spc="-20" dirty="0">
                <a:latin typeface="Microsoft Sans Serif"/>
                <a:cs typeface="Microsoft Sans Serif"/>
              </a:rPr>
              <a:t>BIOS</a:t>
            </a:r>
            <a:endParaRPr sz="1350">
              <a:latin typeface="Microsoft Sans Serif"/>
              <a:cs typeface="Microsoft Sans Serif"/>
            </a:endParaRPr>
          </a:p>
          <a:p>
            <a:pPr marL="1905" algn="ctr">
              <a:lnSpc>
                <a:spcPts val="1595"/>
              </a:lnSpc>
            </a:pPr>
            <a:r>
              <a:rPr sz="1350" spc="-45" dirty="0">
                <a:latin typeface="Microsoft Sans Serif"/>
                <a:cs typeface="Microsoft Sans Serif"/>
              </a:rPr>
              <a:t>контроллера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55440" y="1814514"/>
            <a:ext cx="1650364" cy="2830830"/>
            <a:chOff x="4555440" y="1814514"/>
            <a:chExt cx="1650364" cy="2830830"/>
          </a:xfrm>
        </p:grpSpPr>
        <p:sp>
          <p:nvSpPr>
            <p:cNvPr id="20" name="object 20"/>
            <p:cNvSpPr/>
            <p:nvPr/>
          </p:nvSpPr>
          <p:spPr>
            <a:xfrm>
              <a:off x="5602303" y="4556371"/>
              <a:ext cx="601980" cy="87630"/>
            </a:xfrm>
            <a:custGeom>
              <a:avLst/>
              <a:gdLst/>
              <a:ahLst/>
              <a:cxnLst/>
              <a:rect l="l" t="t" r="r" b="b"/>
              <a:pathLst>
                <a:path w="601979" h="87629">
                  <a:moveTo>
                    <a:pt x="525514" y="1097"/>
                  </a:moveTo>
                  <a:lnTo>
                    <a:pt x="525371" y="22599"/>
                  </a:lnTo>
                  <a:lnTo>
                    <a:pt x="544502" y="22621"/>
                  </a:lnTo>
                  <a:lnTo>
                    <a:pt x="544502" y="66248"/>
                  </a:lnTo>
                  <a:lnTo>
                    <a:pt x="525079" y="66248"/>
                  </a:lnTo>
                  <a:lnTo>
                    <a:pt x="524939" y="87255"/>
                  </a:lnTo>
                  <a:lnTo>
                    <a:pt x="562433" y="66248"/>
                  </a:lnTo>
                  <a:lnTo>
                    <a:pt x="544502" y="66248"/>
                  </a:lnTo>
                  <a:lnTo>
                    <a:pt x="562548" y="66184"/>
                  </a:lnTo>
                  <a:lnTo>
                    <a:pt x="601848" y="44165"/>
                  </a:lnTo>
                  <a:lnTo>
                    <a:pt x="525514" y="1097"/>
                  </a:lnTo>
                  <a:close/>
                </a:path>
                <a:path w="601979" h="87629">
                  <a:moveTo>
                    <a:pt x="76909" y="0"/>
                  </a:moveTo>
                  <a:lnTo>
                    <a:pt x="0" y="43627"/>
                  </a:lnTo>
                  <a:lnTo>
                    <a:pt x="76525" y="86717"/>
                  </a:lnTo>
                  <a:lnTo>
                    <a:pt x="76623" y="64698"/>
                  </a:lnTo>
                  <a:lnTo>
                    <a:pt x="57346" y="64634"/>
                  </a:lnTo>
                  <a:lnTo>
                    <a:pt x="57346" y="22082"/>
                  </a:lnTo>
                  <a:lnTo>
                    <a:pt x="76811" y="22082"/>
                  </a:lnTo>
                  <a:lnTo>
                    <a:pt x="76909" y="0"/>
                  </a:lnTo>
                  <a:close/>
                </a:path>
                <a:path w="601979" h="87629">
                  <a:moveTo>
                    <a:pt x="76811" y="22104"/>
                  </a:moveTo>
                  <a:lnTo>
                    <a:pt x="76623" y="64698"/>
                  </a:lnTo>
                  <a:lnTo>
                    <a:pt x="525079" y="66184"/>
                  </a:lnTo>
                  <a:lnTo>
                    <a:pt x="525371" y="22599"/>
                  </a:lnTo>
                  <a:lnTo>
                    <a:pt x="76811" y="22104"/>
                  </a:lnTo>
                  <a:close/>
                </a:path>
                <a:path w="601979" h="87629">
                  <a:moveTo>
                    <a:pt x="76811" y="22082"/>
                  </a:moveTo>
                  <a:lnTo>
                    <a:pt x="57346" y="22082"/>
                  </a:lnTo>
                  <a:lnTo>
                    <a:pt x="76811" y="22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02303" y="4556371"/>
              <a:ext cx="601980" cy="87630"/>
            </a:xfrm>
            <a:custGeom>
              <a:avLst/>
              <a:gdLst/>
              <a:ahLst/>
              <a:cxnLst/>
              <a:rect l="l" t="t" r="r" b="b"/>
              <a:pathLst>
                <a:path w="601979" h="87629">
                  <a:moveTo>
                    <a:pt x="57346" y="22082"/>
                  </a:moveTo>
                  <a:lnTo>
                    <a:pt x="544502" y="22621"/>
                  </a:lnTo>
                  <a:lnTo>
                    <a:pt x="544502" y="66248"/>
                  </a:lnTo>
                  <a:lnTo>
                    <a:pt x="57346" y="64634"/>
                  </a:lnTo>
                  <a:lnTo>
                    <a:pt x="57346" y="22082"/>
                  </a:lnTo>
                  <a:close/>
                </a:path>
                <a:path w="601979" h="87629">
                  <a:moveTo>
                    <a:pt x="76525" y="86717"/>
                  </a:moveTo>
                  <a:lnTo>
                    <a:pt x="0" y="43627"/>
                  </a:lnTo>
                  <a:lnTo>
                    <a:pt x="76909" y="0"/>
                  </a:lnTo>
                  <a:lnTo>
                    <a:pt x="76525" y="86717"/>
                  </a:lnTo>
                  <a:close/>
                </a:path>
                <a:path w="601979" h="87629">
                  <a:moveTo>
                    <a:pt x="525514" y="1097"/>
                  </a:moveTo>
                  <a:lnTo>
                    <a:pt x="601848" y="44165"/>
                  </a:lnTo>
                  <a:lnTo>
                    <a:pt x="524939" y="87255"/>
                  </a:lnTo>
                  <a:lnTo>
                    <a:pt x="525514" y="10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71994" y="3489479"/>
              <a:ext cx="78105" cy="679450"/>
            </a:xfrm>
            <a:custGeom>
              <a:avLst/>
              <a:gdLst/>
              <a:ahLst/>
              <a:cxnLst/>
              <a:rect l="l" t="t" r="r" b="b"/>
              <a:pathLst>
                <a:path w="78104" h="679450">
                  <a:moveTo>
                    <a:pt x="20099" y="592968"/>
                  </a:moveTo>
                  <a:lnTo>
                    <a:pt x="958" y="592968"/>
                  </a:lnTo>
                  <a:lnTo>
                    <a:pt x="39125" y="679126"/>
                  </a:lnTo>
                  <a:lnTo>
                    <a:pt x="67652" y="615051"/>
                  </a:lnTo>
                  <a:lnTo>
                    <a:pt x="20138" y="615051"/>
                  </a:lnTo>
                  <a:lnTo>
                    <a:pt x="20099" y="592968"/>
                  </a:lnTo>
                  <a:close/>
                </a:path>
                <a:path w="78104" h="679450">
                  <a:moveTo>
                    <a:pt x="77484" y="592968"/>
                  </a:moveTo>
                  <a:lnTo>
                    <a:pt x="58290" y="592968"/>
                  </a:lnTo>
                  <a:lnTo>
                    <a:pt x="58305" y="614492"/>
                  </a:lnTo>
                  <a:lnTo>
                    <a:pt x="20138" y="615051"/>
                  </a:lnTo>
                  <a:lnTo>
                    <a:pt x="67652" y="615051"/>
                  </a:lnTo>
                  <a:lnTo>
                    <a:pt x="77484" y="592968"/>
                  </a:lnTo>
                  <a:close/>
                </a:path>
                <a:path w="78104" h="679450">
                  <a:moveTo>
                    <a:pt x="57936" y="86696"/>
                  </a:moveTo>
                  <a:lnTo>
                    <a:pt x="19216" y="86696"/>
                  </a:lnTo>
                  <a:lnTo>
                    <a:pt x="20099" y="592968"/>
                  </a:lnTo>
                  <a:lnTo>
                    <a:pt x="58290" y="592968"/>
                  </a:lnTo>
                  <a:lnTo>
                    <a:pt x="57936" y="86696"/>
                  </a:lnTo>
                  <a:close/>
                </a:path>
                <a:path w="78104" h="679450">
                  <a:moveTo>
                    <a:pt x="38166" y="0"/>
                  </a:moveTo>
                  <a:lnTo>
                    <a:pt x="0" y="86696"/>
                  </a:lnTo>
                  <a:lnTo>
                    <a:pt x="19216" y="86696"/>
                  </a:lnTo>
                  <a:lnTo>
                    <a:pt x="19179" y="65151"/>
                  </a:lnTo>
                  <a:lnTo>
                    <a:pt x="67281" y="65151"/>
                  </a:lnTo>
                  <a:lnTo>
                    <a:pt x="38166" y="0"/>
                  </a:lnTo>
                  <a:close/>
                </a:path>
                <a:path w="78104" h="679450">
                  <a:moveTo>
                    <a:pt x="67281" y="65151"/>
                  </a:moveTo>
                  <a:lnTo>
                    <a:pt x="57921" y="65151"/>
                  </a:lnTo>
                  <a:lnTo>
                    <a:pt x="57936" y="86696"/>
                  </a:lnTo>
                  <a:lnTo>
                    <a:pt x="76909" y="86696"/>
                  </a:lnTo>
                  <a:lnTo>
                    <a:pt x="67281" y="651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71994" y="3489479"/>
              <a:ext cx="78105" cy="679450"/>
            </a:xfrm>
            <a:custGeom>
              <a:avLst/>
              <a:gdLst/>
              <a:ahLst/>
              <a:cxnLst/>
              <a:rect l="l" t="t" r="r" b="b"/>
              <a:pathLst>
                <a:path w="78104" h="679450">
                  <a:moveTo>
                    <a:pt x="57921" y="65151"/>
                  </a:moveTo>
                  <a:lnTo>
                    <a:pt x="58305" y="614492"/>
                  </a:lnTo>
                  <a:lnTo>
                    <a:pt x="20138" y="615051"/>
                  </a:lnTo>
                  <a:lnTo>
                    <a:pt x="19179" y="65151"/>
                  </a:lnTo>
                  <a:lnTo>
                    <a:pt x="57921" y="65151"/>
                  </a:lnTo>
                  <a:close/>
                </a:path>
                <a:path w="78104" h="679450">
                  <a:moveTo>
                    <a:pt x="0" y="86696"/>
                  </a:moveTo>
                  <a:lnTo>
                    <a:pt x="38166" y="0"/>
                  </a:lnTo>
                  <a:lnTo>
                    <a:pt x="76909" y="86696"/>
                  </a:lnTo>
                  <a:lnTo>
                    <a:pt x="0" y="86696"/>
                  </a:lnTo>
                  <a:close/>
                </a:path>
                <a:path w="78104" h="679450">
                  <a:moveTo>
                    <a:pt x="77484" y="592968"/>
                  </a:moveTo>
                  <a:lnTo>
                    <a:pt x="39125" y="679126"/>
                  </a:lnTo>
                  <a:lnTo>
                    <a:pt x="958" y="592968"/>
                  </a:lnTo>
                  <a:lnTo>
                    <a:pt x="77484" y="592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57026" y="1816112"/>
              <a:ext cx="1421765" cy="1216660"/>
            </a:xfrm>
            <a:custGeom>
              <a:avLst/>
              <a:gdLst/>
              <a:ahLst/>
              <a:cxnLst/>
              <a:rect l="l" t="t" r="r" b="b"/>
              <a:pathLst>
                <a:path w="1421764" h="1216660">
                  <a:moveTo>
                    <a:pt x="13804" y="425945"/>
                  </a:moveTo>
                  <a:lnTo>
                    <a:pt x="0" y="425945"/>
                  </a:lnTo>
                  <a:lnTo>
                    <a:pt x="0" y="448754"/>
                  </a:lnTo>
                  <a:lnTo>
                    <a:pt x="8051" y="448754"/>
                  </a:lnTo>
                  <a:lnTo>
                    <a:pt x="8051" y="434467"/>
                  </a:lnTo>
                  <a:lnTo>
                    <a:pt x="6705" y="433044"/>
                  </a:lnTo>
                  <a:lnTo>
                    <a:pt x="8051" y="433044"/>
                  </a:lnTo>
                  <a:lnTo>
                    <a:pt x="8051" y="434467"/>
                  </a:lnTo>
                  <a:lnTo>
                    <a:pt x="13804" y="440575"/>
                  </a:lnTo>
                  <a:lnTo>
                    <a:pt x="13804" y="433044"/>
                  </a:lnTo>
                  <a:lnTo>
                    <a:pt x="13804" y="425945"/>
                  </a:lnTo>
                  <a:close/>
                </a:path>
                <a:path w="1421764" h="1216660">
                  <a:moveTo>
                    <a:pt x="13804" y="393661"/>
                  </a:moveTo>
                  <a:lnTo>
                    <a:pt x="0" y="393661"/>
                  </a:lnTo>
                  <a:lnTo>
                    <a:pt x="0" y="409371"/>
                  </a:lnTo>
                  <a:lnTo>
                    <a:pt x="13804" y="409371"/>
                  </a:lnTo>
                  <a:lnTo>
                    <a:pt x="13804" y="393661"/>
                  </a:lnTo>
                  <a:close/>
                </a:path>
                <a:path w="1421764" h="1216660">
                  <a:moveTo>
                    <a:pt x="13804" y="361378"/>
                  </a:moveTo>
                  <a:lnTo>
                    <a:pt x="0" y="361378"/>
                  </a:lnTo>
                  <a:lnTo>
                    <a:pt x="0" y="377088"/>
                  </a:lnTo>
                  <a:lnTo>
                    <a:pt x="13804" y="377088"/>
                  </a:lnTo>
                  <a:lnTo>
                    <a:pt x="13804" y="361378"/>
                  </a:lnTo>
                  <a:close/>
                </a:path>
                <a:path w="1421764" h="1216660">
                  <a:moveTo>
                    <a:pt x="13804" y="328663"/>
                  </a:moveTo>
                  <a:lnTo>
                    <a:pt x="0" y="328663"/>
                  </a:lnTo>
                  <a:lnTo>
                    <a:pt x="0" y="344805"/>
                  </a:lnTo>
                  <a:lnTo>
                    <a:pt x="13804" y="344805"/>
                  </a:lnTo>
                  <a:lnTo>
                    <a:pt x="13804" y="328663"/>
                  </a:lnTo>
                  <a:close/>
                </a:path>
                <a:path w="1421764" h="1216660">
                  <a:moveTo>
                    <a:pt x="13804" y="296151"/>
                  </a:moveTo>
                  <a:lnTo>
                    <a:pt x="0" y="296151"/>
                  </a:lnTo>
                  <a:lnTo>
                    <a:pt x="0" y="311873"/>
                  </a:lnTo>
                  <a:lnTo>
                    <a:pt x="13804" y="311873"/>
                  </a:lnTo>
                  <a:lnTo>
                    <a:pt x="13804" y="296151"/>
                  </a:lnTo>
                  <a:close/>
                </a:path>
                <a:path w="1421764" h="1216660">
                  <a:moveTo>
                    <a:pt x="13804" y="263867"/>
                  </a:moveTo>
                  <a:lnTo>
                    <a:pt x="0" y="263867"/>
                  </a:lnTo>
                  <a:lnTo>
                    <a:pt x="0" y="279590"/>
                  </a:lnTo>
                  <a:lnTo>
                    <a:pt x="13804" y="279590"/>
                  </a:lnTo>
                  <a:lnTo>
                    <a:pt x="13804" y="263867"/>
                  </a:lnTo>
                  <a:close/>
                </a:path>
                <a:path w="1421764" h="1216660">
                  <a:moveTo>
                    <a:pt x="13804" y="231152"/>
                  </a:moveTo>
                  <a:lnTo>
                    <a:pt x="0" y="231152"/>
                  </a:lnTo>
                  <a:lnTo>
                    <a:pt x="0" y="247294"/>
                  </a:lnTo>
                  <a:lnTo>
                    <a:pt x="13804" y="247294"/>
                  </a:lnTo>
                  <a:lnTo>
                    <a:pt x="13804" y="231152"/>
                  </a:lnTo>
                  <a:close/>
                </a:path>
                <a:path w="1421764" h="1216660">
                  <a:moveTo>
                    <a:pt x="13804" y="198653"/>
                  </a:moveTo>
                  <a:lnTo>
                    <a:pt x="0" y="198653"/>
                  </a:lnTo>
                  <a:lnTo>
                    <a:pt x="0" y="215442"/>
                  </a:lnTo>
                  <a:lnTo>
                    <a:pt x="13804" y="215442"/>
                  </a:lnTo>
                  <a:lnTo>
                    <a:pt x="13804" y="198653"/>
                  </a:lnTo>
                  <a:close/>
                </a:path>
                <a:path w="1421764" h="1216660">
                  <a:moveTo>
                    <a:pt x="13804" y="166370"/>
                  </a:moveTo>
                  <a:lnTo>
                    <a:pt x="0" y="166370"/>
                  </a:lnTo>
                  <a:lnTo>
                    <a:pt x="0" y="182511"/>
                  </a:lnTo>
                  <a:lnTo>
                    <a:pt x="13804" y="182511"/>
                  </a:lnTo>
                  <a:lnTo>
                    <a:pt x="13804" y="166370"/>
                  </a:lnTo>
                  <a:close/>
                </a:path>
                <a:path w="1421764" h="1216660">
                  <a:moveTo>
                    <a:pt x="13804" y="133654"/>
                  </a:moveTo>
                  <a:lnTo>
                    <a:pt x="0" y="133654"/>
                  </a:lnTo>
                  <a:lnTo>
                    <a:pt x="0" y="150228"/>
                  </a:lnTo>
                  <a:lnTo>
                    <a:pt x="13804" y="150228"/>
                  </a:lnTo>
                  <a:lnTo>
                    <a:pt x="13804" y="133654"/>
                  </a:lnTo>
                  <a:close/>
                </a:path>
                <a:path w="1421764" h="1216660">
                  <a:moveTo>
                    <a:pt x="13804" y="101371"/>
                  </a:moveTo>
                  <a:lnTo>
                    <a:pt x="0" y="101371"/>
                  </a:lnTo>
                  <a:lnTo>
                    <a:pt x="0" y="117944"/>
                  </a:lnTo>
                  <a:lnTo>
                    <a:pt x="13804" y="117944"/>
                  </a:lnTo>
                  <a:lnTo>
                    <a:pt x="13804" y="101371"/>
                  </a:lnTo>
                  <a:close/>
                </a:path>
                <a:path w="1421764" h="1216660">
                  <a:moveTo>
                    <a:pt x="13804" y="68872"/>
                  </a:moveTo>
                  <a:lnTo>
                    <a:pt x="0" y="68872"/>
                  </a:lnTo>
                  <a:lnTo>
                    <a:pt x="0" y="85229"/>
                  </a:lnTo>
                  <a:lnTo>
                    <a:pt x="13804" y="85229"/>
                  </a:lnTo>
                  <a:lnTo>
                    <a:pt x="13804" y="68872"/>
                  </a:lnTo>
                  <a:close/>
                </a:path>
                <a:path w="1421764" h="1216660">
                  <a:moveTo>
                    <a:pt x="13804" y="36156"/>
                  </a:moveTo>
                  <a:lnTo>
                    <a:pt x="0" y="36156"/>
                  </a:lnTo>
                  <a:lnTo>
                    <a:pt x="0" y="52730"/>
                  </a:lnTo>
                  <a:lnTo>
                    <a:pt x="13804" y="52730"/>
                  </a:lnTo>
                  <a:lnTo>
                    <a:pt x="13804" y="36156"/>
                  </a:lnTo>
                  <a:close/>
                </a:path>
                <a:path w="1421764" h="1216660">
                  <a:moveTo>
                    <a:pt x="13804" y="8178"/>
                  </a:moveTo>
                  <a:lnTo>
                    <a:pt x="10541" y="11836"/>
                  </a:lnTo>
                  <a:lnTo>
                    <a:pt x="10541" y="16141"/>
                  </a:lnTo>
                  <a:lnTo>
                    <a:pt x="6705" y="16141"/>
                  </a:lnTo>
                  <a:lnTo>
                    <a:pt x="10541" y="11836"/>
                  </a:lnTo>
                  <a:lnTo>
                    <a:pt x="10541" y="0"/>
                  </a:lnTo>
                  <a:lnTo>
                    <a:pt x="0" y="0"/>
                  </a:lnTo>
                  <a:lnTo>
                    <a:pt x="0" y="20447"/>
                  </a:lnTo>
                  <a:lnTo>
                    <a:pt x="13804" y="20447"/>
                  </a:lnTo>
                  <a:lnTo>
                    <a:pt x="13804" y="16141"/>
                  </a:lnTo>
                  <a:lnTo>
                    <a:pt x="13804" y="8178"/>
                  </a:lnTo>
                  <a:close/>
                </a:path>
                <a:path w="1421764" h="1216660">
                  <a:moveTo>
                    <a:pt x="36817" y="433044"/>
                  </a:moveTo>
                  <a:lnTo>
                    <a:pt x="22047" y="433044"/>
                  </a:lnTo>
                  <a:lnTo>
                    <a:pt x="22047" y="448754"/>
                  </a:lnTo>
                  <a:lnTo>
                    <a:pt x="36817" y="448754"/>
                  </a:lnTo>
                  <a:lnTo>
                    <a:pt x="36817" y="433044"/>
                  </a:lnTo>
                  <a:close/>
                </a:path>
                <a:path w="1421764" h="1216660">
                  <a:moveTo>
                    <a:pt x="39116" y="0"/>
                  </a:moveTo>
                  <a:lnTo>
                    <a:pt x="24930" y="0"/>
                  </a:lnTo>
                  <a:lnTo>
                    <a:pt x="24930" y="16141"/>
                  </a:lnTo>
                  <a:lnTo>
                    <a:pt x="39116" y="16141"/>
                  </a:lnTo>
                  <a:lnTo>
                    <a:pt x="39116" y="0"/>
                  </a:lnTo>
                  <a:close/>
                </a:path>
                <a:path w="1421764" h="1216660">
                  <a:moveTo>
                    <a:pt x="65582" y="433044"/>
                  </a:moveTo>
                  <a:lnTo>
                    <a:pt x="50634" y="433044"/>
                  </a:lnTo>
                  <a:lnTo>
                    <a:pt x="50634" y="448754"/>
                  </a:lnTo>
                  <a:lnTo>
                    <a:pt x="65582" y="448754"/>
                  </a:lnTo>
                  <a:lnTo>
                    <a:pt x="65582" y="433044"/>
                  </a:lnTo>
                  <a:close/>
                </a:path>
                <a:path w="1421764" h="1216660">
                  <a:moveTo>
                    <a:pt x="68465" y="0"/>
                  </a:moveTo>
                  <a:lnTo>
                    <a:pt x="53505" y="0"/>
                  </a:lnTo>
                  <a:lnTo>
                    <a:pt x="53505" y="16141"/>
                  </a:lnTo>
                  <a:lnTo>
                    <a:pt x="68465" y="16141"/>
                  </a:lnTo>
                  <a:lnTo>
                    <a:pt x="68465" y="0"/>
                  </a:lnTo>
                  <a:close/>
                </a:path>
                <a:path w="1421764" h="1216660">
                  <a:moveTo>
                    <a:pt x="94170" y="433044"/>
                  </a:moveTo>
                  <a:lnTo>
                    <a:pt x="79781" y="433044"/>
                  </a:lnTo>
                  <a:lnTo>
                    <a:pt x="79781" y="448754"/>
                  </a:lnTo>
                  <a:lnTo>
                    <a:pt x="94170" y="448754"/>
                  </a:lnTo>
                  <a:lnTo>
                    <a:pt x="94170" y="433044"/>
                  </a:lnTo>
                  <a:close/>
                </a:path>
                <a:path w="1421764" h="1216660">
                  <a:moveTo>
                    <a:pt x="97040" y="0"/>
                  </a:moveTo>
                  <a:lnTo>
                    <a:pt x="82270" y="0"/>
                  </a:lnTo>
                  <a:lnTo>
                    <a:pt x="82270" y="16141"/>
                  </a:lnTo>
                  <a:lnTo>
                    <a:pt x="97040" y="16141"/>
                  </a:lnTo>
                  <a:lnTo>
                    <a:pt x="97040" y="0"/>
                  </a:lnTo>
                  <a:close/>
                </a:path>
                <a:path w="1421764" h="1216660">
                  <a:moveTo>
                    <a:pt x="122936" y="433044"/>
                  </a:moveTo>
                  <a:lnTo>
                    <a:pt x="108546" y="433044"/>
                  </a:lnTo>
                  <a:lnTo>
                    <a:pt x="108546" y="448754"/>
                  </a:lnTo>
                  <a:lnTo>
                    <a:pt x="122936" y="448754"/>
                  </a:lnTo>
                  <a:lnTo>
                    <a:pt x="122936" y="433044"/>
                  </a:lnTo>
                  <a:close/>
                </a:path>
                <a:path w="1421764" h="1216660">
                  <a:moveTo>
                    <a:pt x="125806" y="0"/>
                  </a:moveTo>
                  <a:lnTo>
                    <a:pt x="110845" y="0"/>
                  </a:lnTo>
                  <a:lnTo>
                    <a:pt x="110845" y="16141"/>
                  </a:lnTo>
                  <a:lnTo>
                    <a:pt x="125806" y="16141"/>
                  </a:lnTo>
                  <a:lnTo>
                    <a:pt x="125806" y="0"/>
                  </a:lnTo>
                  <a:close/>
                </a:path>
                <a:path w="1421764" h="1216660">
                  <a:moveTo>
                    <a:pt x="151130" y="433044"/>
                  </a:moveTo>
                  <a:lnTo>
                    <a:pt x="137325" y="433044"/>
                  </a:lnTo>
                  <a:lnTo>
                    <a:pt x="137325" y="448754"/>
                  </a:lnTo>
                  <a:lnTo>
                    <a:pt x="151130" y="448754"/>
                  </a:lnTo>
                  <a:lnTo>
                    <a:pt x="151130" y="433044"/>
                  </a:lnTo>
                  <a:close/>
                </a:path>
                <a:path w="1421764" h="1216660">
                  <a:moveTo>
                    <a:pt x="154393" y="0"/>
                  </a:moveTo>
                  <a:lnTo>
                    <a:pt x="140004" y="0"/>
                  </a:lnTo>
                  <a:lnTo>
                    <a:pt x="140004" y="16141"/>
                  </a:lnTo>
                  <a:lnTo>
                    <a:pt x="154393" y="16141"/>
                  </a:lnTo>
                  <a:lnTo>
                    <a:pt x="154393" y="0"/>
                  </a:lnTo>
                  <a:close/>
                </a:path>
                <a:path w="1421764" h="1216660">
                  <a:moveTo>
                    <a:pt x="180276" y="433044"/>
                  </a:moveTo>
                  <a:lnTo>
                    <a:pt x="165900" y="433044"/>
                  </a:lnTo>
                  <a:lnTo>
                    <a:pt x="165900" y="448754"/>
                  </a:lnTo>
                  <a:lnTo>
                    <a:pt x="180276" y="448754"/>
                  </a:lnTo>
                  <a:lnTo>
                    <a:pt x="180276" y="433044"/>
                  </a:lnTo>
                  <a:close/>
                </a:path>
                <a:path w="1421764" h="1216660">
                  <a:moveTo>
                    <a:pt x="183159" y="0"/>
                  </a:moveTo>
                  <a:lnTo>
                    <a:pt x="168770" y="0"/>
                  </a:lnTo>
                  <a:lnTo>
                    <a:pt x="168770" y="16141"/>
                  </a:lnTo>
                  <a:lnTo>
                    <a:pt x="183159" y="16141"/>
                  </a:lnTo>
                  <a:lnTo>
                    <a:pt x="183159" y="0"/>
                  </a:lnTo>
                  <a:close/>
                </a:path>
                <a:path w="1421764" h="1216660">
                  <a:moveTo>
                    <a:pt x="208864" y="433044"/>
                  </a:moveTo>
                  <a:lnTo>
                    <a:pt x="194665" y="433044"/>
                  </a:lnTo>
                  <a:lnTo>
                    <a:pt x="194665" y="448754"/>
                  </a:lnTo>
                  <a:lnTo>
                    <a:pt x="208864" y="448754"/>
                  </a:lnTo>
                  <a:lnTo>
                    <a:pt x="208864" y="433044"/>
                  </a:lnTo>
                  <a:close/>
                </a:path>
                <a:path w="1421764" h="1216660">
                  <a:moveTo>
                    <a:pt x="212305" y="0"/>
                  </a:moveTo>
                  <a:lnTo>
                    <a:pt x="197548" y="0"/>
                  </a:lnTo>
                  <a:lnTo>
                    <a:pt x="197548" y="16141"/>
                  </a:lnTo>
                  <a:lnTo>
                    <a:pt x="212305" y="16141"/>
                  </a:lnTo>
                  <a:lnTo>
                    <a:pt x="212305" y="0"/>
                  </a:lnTo>
                  <a:close/>
                </a:path>
                <a:path w="1421764" h="1216660">
                  <a:moveTo>
                    <a:pt x="237629" y="433044"/>
                  </a:moveTo>
                  <a:lnTo>
                    <a:pt x="223240" y="433044"/>
                  </a:lnTo>
                  <a:lnTo>
                    <a:pt x="223240" y="448754"/>
                  </a:lnTo>
                  <a:lnTo>
                    <a:pt x="237629" y="448754"/>
                  </a:lnTo>
                  <a:lnTo>
                    <a:pt x="237629" y="433044"/>
                  </a:lnTo>
                  <a:close/>
                </a:path>
                <a:path w="1421764" h="1216660">
                  <a:moveTo>
                    <a:pt x="241084" y="0"/>
                  </a:moveTo>
                  <a:lnTo>
                    <a:pt x="226123" y="0"/>
                  </a:lnTo>
                  <a:lnTo>
                    <a:pt x="226123" y="16141"/>
                  </a:lnTo>
                  <a:lnTo>
                    <a:pt x="241084" y="16141"/>
                  </a:lnTo>
                  <a:lnTo>
                    <a:pt x="241084" y="0"/>
                  </a:lnTo>
                  <a:close/>
                </a:path>
                <a:path w="1421764" h="1216660">
                  <a:moveTo>
                    <a:pt x="266395" y="433044"/>
                  </a:moveTo>
                  <a:lnTo>
                    <a:pt x="252399" y="433044"/>
                  </a:lnTo>
                  <a:lnTo>
                    <a:pt x="252399" y="448754"/>
                  </a:lnTo>
                  <a:lnTo>
                    <a:pt x="266395" y="448754"/>
                  </a:lnTo>
                  <a:lnTo>
                    <a:pt x="266395" y="433044"/>
                  </a:lnTo>
                  <a:close/>
                </a:path>
                <a:path w="1421764" h="1216660">
                  <a:moveTo>
                    <a:pt x="269659" y="0"/>
                  </a:moveTo>
                  <a:lnTo>
                    <a:pt x="254889" y="0"/>
                  </a:lnTo>
                  <a:lnTo>
                    <a:pt x="254889" y="16141"/>
                  </a:lnTo>
                  <a:lnTo>
                    <a:pt x="269659" y="16141"/>
                  </a:lnTo>
                  <a:lnTo>
                    <a:pt x="269659" y="0"/>
                  </a:lnTo>
                  <a:close/>
                </a:path>
                <a:path w="1421764" h="1216660">
                  <a:moveTo>
                    <a:pt x="294970" y="433044"/>
                  </a:moveTo>
                  <a:lnTo>
                    <a:pt x="281165" y="433044"/>
                  </a:lnTo>
                  <a:lnTo>
                    <a:pt x="281165" y="448754"/>
                  </a:lnTo>
                  <a:lnTo>
                    <a:pt x="294970" y="448754"/>
                  </a:lnTo>
                  <a:lnTo>
                    <a:pt x="294970" y="433044"/>
                  </a:lnTo>
                  <a:close/>
                </a:path>
                <a:path w="1421764" h="1216660">
                  <a:moveTo>
                    <a:pt x="298424" y="0"/>
                  </a:moveTo>
                  <a:lnTo>
                    <a:pt x="284035" y="0"/>
                  </a:lnTo>
                  <a:lnTo>
                    <a:pt x="284035" y="16141"/>
                  </a:lnTo>
                  <a:lnTo>
                    <a:pt x="298424" y="16141"/>
                  </a:lnTo>
                  <a:lnTo>
                    <a:pt x="298424" y="0"/>
                  </a:lnTo>
                  <a:close/>
                </a:path>
                <a:path w="1421764" h="1216660">
                  <a:moveTo>
                    <a:pt x="324129" y="433044"/>
                  </a:moveTo>
                  <a:lnTo>
                    <a:pt x="309930" y="433044"/>
                  </a:lnTo>
                  <a:lnTo>
                    <a:pt x="309930" y="448754"/>
                  </a:lnTo>
                  <a:lnTo>
                    <a:pt x="324129" y="448754"/>
                  </a:lnTo>
                  <a:lnTo>
                    <a:pt x="324129" y="433044"/>
                  </a:lnTo>
                  <a:close/>
                </a:path>
                <a:path w="1421764" h="1216660">
                  <a:moveTo>
                    <a:pt x="326999" y="0"/>
                  </a:moveTo>
                  <a:lnTo>
                    <a:pt x="312623" y="0"/>
                  </a:lnTo>
                  <a:lnTo>
                    <a:pt x="312623" y="16141"/>
                  </a:lnTo>
                  <a:lnTo>
                    <a:pt x="326999" y="16141"/>
                  </a:lnTo>
                  <a:lnTo>
                    <a:pt x="326999" y="0"/>
                  </a:lnTo>
                  <a:close/>
                </a:path>
                <a:path w="1421764" h="1216660">
                  <a:moveTo>
                    <a:pt x="352894" y="433044"/>
                  </a:moveTo>
                  <a:lnTo>
                    <a:pt x="338505" y="433044"/>
                  </a:lnTo>
                  <a:lnTo>
                    <a:pt x="338505" y="448754"/>
                  </a:lnTo>
                  <a:lnTo>
                    <a:pt x="352894" y="448754"/>
                  </a:lnTo>
                  <a:lnTo>
                    <a:pt x="352894" y="433044"/>
                  </a:lnTo>
                  <a:close/>
                </a:path>
                <a:path w="1421764" h="1216660">
                  <a:moveTo>
                    <a:pt x="356158" y="0"/>
                  </a:moveTo>
                  <a:lnTo>
                    <a:pt x="341388" y="0"/>
                  </a:lnTo>
                  <a:lnTo>
                    <a:pt x="341388" y="16141"/>
                  </a:lnTo>
                  <a:lnTo>
                    <a:pt x="356158" y="16141"/>
                  </a:lnTo>
                  <a:lnTo>
                    <a:pt x="356158" y="0"/>
                  </a:lnTo>
                  <a:close/>
                </a:path>
                <a:path w="1421764" h="1216660">
                  <a:moveTo>
                    <a:pt x="381469" y="433044"/>
                  </a:moveTo>
                  <a:lnTo>
                    <a:pt x="367284" y="433044"/>
                  </a:lnTo>
                  <a:lnTo>
                    <a:pt x="367284" y="448754"/>
                  </a:lnTo>
                  <a:lnTo>
                    <a:pt x="381469" y="448754"/>
                  </a:lnTo>
                  <a:lnTo>
                    <a:pt x="381469" y="433044"/>
                  </a:lnTo>
                  <a:close/>
                </a:path>
                <a:path w="1421764" h="1216660">
                  <a:moveTo>
                    <a:pt x="384924" y="0"/>
                  </a:moveTo>
                  <a:lnTo>
                    <a:pt x="370154" y="0"/>
                  </a:lnTo>
                  <a:lnTo>
                    <a:pt x="370154" y="16141"/>
                  </a:lnTo>
                  <a:lnTo>
                    <a:pt x="384924" y="16141"/>
                  </a:lnTo>
                  <a:lnTo>
                    <a:pt x="384924" y="0"/>
                  </a:lnTo>
                  <a:close/>
                </a:path>
                <a:path w="1421764" h="1216660">
                  <a:moveTo>
                    <a:pt x="410248" y="433044"/>
                  </a:moveTo>
                  <a:lnTo>
                    <a:pt x="396430" y="433044"/>
                  </a:lnTo>
                  <a:lnTo>
                    <a:pt x="396430" y="448754"/>
                  </a:lnTo>
                  <a:lnTo>
                    <a:pt x="410248" y="448754"/>
                  </a:lnTo>
                  <a:lnTo>
                    <a:pt x="410248" y="433044"/>
                  </a:lnTo>
                  <a:close/>
                </a:path>
                <a:path w="1421764" h="1216660">
                  <a:moveTo>
                    <a:pt x="413118" y="0"/>
                  </a:moveTo>
                  <a:lnTo>
                    <a:pt x="398729" y="0"/>
                  </a:lnTo>
                  <a:lnTo>
                    <a:pt x="398729" y="16141"/>
                  </a:lnTo>
                  <a:lnTo>
                    <a:pt x="413118" y="16141"/>
                  </a:lnTo>
                  <a:lnTo>
                    <a:pt x="413118" y="0"/>
                  </a:lnTo>
                  <a:close/>
                </a:path>
                <a:path w="1421764" h="1216660">
                  <a:moveTo>
                    <a:pt x="439013" y="433044"/>
                  </a:moveTo>
                  <a:lnTo>
                    <a:pt x="425005" y="433044"/>
                  </a:lnTo>
                  <a:lnTo>
                    <a:pt x="425005" y="448754"/>
                  </a:lnTo>
                  <a:lnTo>
                    <a:pt x="439013" y="448754"/>
                  </a:lnTo>
                  <a:lnTo>
                    <a:pt x="439013" y="433044"/>
                  </a:lnTo>
                  <a:close/>
                </a:path>
                <a:path w="1421764" h="1216660">
                  <a:moveTo>
                    <a:pt x="441883" y="0"/>
                  </a:moveTo>
                  <a:lnTo>
                    <a:pt x="427888" y="0"/>
                  </a:lnTo>
                  <a:lnTo>
                    <a:pt x="427888" y="16141"/>
                  </a:lnTo>
                  <a:lnTo>
                    <a:pt x="441883" y="16141"/>
                  </a:lnTo>
                  <a:lnTo>
                    <a:pt x="441883" y="0"/>
                  </a:lnTo>
                  <a:close/>
                </a:path>
                <a:path w="1421764" h="1216660">
                  <a:moveTo>
                    <a:pt x="468160" y="433044"/>
                  </a:moveTo>
                  <a:lnTo>
                    <a:pt x="453783" y="433044"/>
                  </a:lnTo>
                  <a:lnTo>
                    <a:pt x="453783" y="448754"/>
                  </a:lnTo>
                  <a:lnTo>
                    <a:pt x="468160" y="448754"/>
                  </a:lnTo>
                  <a:lnTo>
                    <a:pt x="468160" y="433044"/>
                  </a:lnTo>
                  <a:close/>
                </a:path>
                <a:path w="1421764" h="1216660">
                  <a:moveTo>
                    <a:pt x="470458" y="0"/>
                  </a:moveTo>
                  <a:lnTo>
                    <a:pt x="456653" y="0"/>
                  </a:lnTo>
                  <a:lnTo>
                    <a:pt x="456653" y="16141"/>
                  </a:lnTo>
                  <a:lnTo>
                    <a:pt x="470458" y="16141"/>
                  </a:lnTo>
                  <a:lnTo>
                    <a:pt x="470458" y="0"/>
                  </a:lnTo>
                  <a:close/>
                </a:path>
                <a:path w="1421764" h="1216660">
                  <a:moveTo>
                    <a:pt x="496735" y="433044"/>
                  </a:moveTo>
                  <a:lnTo>
                    <a:pt x="482358" y="433044"/>
                  </a:lnTo>
                  <a:lnTo>
                    <a:pt x="482358" y="448754"/>
                  </a:lnTo>
                  <a:lnTo>
                    <a:pt x="496735" y="448754"/>
                  </a:lnTo>
                  <a:lnTo>
                    <a:pt x="496735" y="433044"/>
                  </a:lnTo>
                  <a:close/>
                </a:path>
                <a:path w="1421764" h="1216660">
                  <a:moveTo>
                    <a:pt x="499237" y="0"/>
                  </a:moveTo>
                  <a:lnTo>
                    <a:pt x="485228" y="0"/>
                  </a:lnTo>
                  <a:lnTo>
                    <a:pt x="485228" y="16141"/>
                  </a:lnTo>
                  <a:lnTo>
                    <a:pt x="499237" y="16141"/>
                  </a:lnTo>
                  <a:lnTo>
                    <a:pt x="499237" y="0"/>
                  </a:lnTo>
                  <a:close/>
                </a:path>
                <a:path w="1421764" h="1216660">
                  <a:moveTo>
                    <a:pt x="506907" y="411518"/>
                  </a:moveTo>
                  <a:lnTo>
                    <a:pt x="492518" y="411518"/>
                  </a:lnTo>
                  <a:lnTo>
                    <a:pt x="492518" y="428091"/>
                  </a:lnTo>
                  <a:lnTo>
                    <a:pt x="506907" y="428091"/>
                  </a:lnTo>
                  <a:lnTo>
                    <a:pt x="506907" y="411518"/>
                  </a:lnTo>
                  <a:close/>
                </a:path>
                <a:path w="1421764" h="1216660">
                  <a:moveTo>
                    <a:pt x="506907" y="379234"/>
                  </a:moveTo>
                  <a:lnTo>
                    <a:pt x="492518" y="379234"/>
                  </a:lnTo>
                  <a:lnTo>
                    <a:pt x="492518" y="395376"/>
                  </a:lnTo>
                  <a:lnTo>
                    <a:pt x="506907" y="395376"/>
                  </a:lnTo>
                  <a:lnTo>
                    <a:pt x="506907" y="379234"/>
                  </a:lnTo>
                  <a:close/>
                </a:path>
                <a:path w="1421764" h="1216660">
                  <a:moveTo>
                    <a:pt x="506907" y="346951"/>
                  </a:moveTo>
                  <a:lnTo>
                    <a:pt x="492518" y="346951"/>
                  </a:lnTo>
                  <a:lnTo>
                    <a:pt x="492518" y="363093"/>
                  </a:lnTo>
                  <a:lnTo>
                    <a:pt x="506907" y="363093"/>
                  </a:lnTo>
                  <a:lnTo>
                    <a:pt x="506907" y="346951"/>
                  </a:lnTo>
                  <a:close/>
                </a:path>
                <a:path w="1421764" h="1216660">
                  <a:moveTo>
                    <a:pt x="506907" y="314452"/>
                  </a:moveTo>
                  <a:lnTo>
                    <a:pt x="492518" y="314452"/>
                  </a:lnTo>
                  <a:lnTo>
                    <a:pt x="492518" y="330809"/>
                  </a:lnTo>
                  <a:lnTo>
                    <a:pt x="506907" y="330809"/>
                  </a:lnTo>
                  <a:lnTo>
                    <a:pt x="506907" y="314452"/>
                  </a:lnTo>
                  <a:close/>
                </a:path>
                <a:path w="1421764" h="1216660">
                  <a:moveTo>
                    <a:pt x="506907" y="282168"/>
                  </a:moveTo>
                  <a:lnTo>
                    <a:pt x="492518" y="282168"/>
                  </a:lnTo>
                  <a:lnTo>
                    <a:pt x="492518" y="297878"/>
                  </a:lnTo>
                  <a:lnTo>
                    <a:pt x="506907" y="297878"/>
                  </a:lnTo>
                  <a:lnTo>
                    <a:pt x="506907" y="282168"/>
                  </a:lnTo>
                  <a:close/>
                </a:path>
                <a:path w="1421764" h="1216660">
                  <a:moveTo>
                    <a:pt x="506907" y="249453"/>
                  </a:moveTo>
                  <a:lnTo>
                    <a:pt x="492518" y="249453"/>
                  </a:lnTo>
                  <a:lnTo>
                    <a:pt x="492518" y="265595"/>
                  </a:lnTo>
                  <a:lnTo>
                    <a:pt x="506907" y="265595"/>
                  </a:lnTo>
                  <a:lnTo>
                    <a:pt x="506907" y="249453"/>
                  </a:lnTo>
                  <a:close/>
                </a:path>
                <a:path w="1421764" h="1216660">
                  <a:moveTo>
                    <a:pt x="506907" y="217170"/>
                  </a:moveTo>
                  <a:lnTo>
                    <a:pt x="492518" y="217170"/>
                  </a:lnTo>
                  <a:lnTo>
                    <a:pt x="492518" y="233311"/>
                  </a:lnTo>
                  <a:lnTo>
                    <a:pt x="506907" y="233311"/>
                  </a:lnTo>
                  <a:lnTo>
                    <a:pt x="506907" y="217170"/>
                  </a:lnTo>
                  <a:close/>
                </a:path>
                <a:path w="1421764" h="1216660">
                  <a:moveTo>
                    <a:pt x="506907" y="184670"/>
                  </a:moveTo>
                  <a:lnTo>
                    <a:pt x="492518" y="184670"/>
                  </a:lnTo>
                  <a:lnTo>
                    <a:pt x="492518" y="200380"/>
                  </a:lnTo>
                  <a:lnTo>
                    <a:pt x="506907" y="200380"/>
                  </a:lnTo>
                  <a:lnTo>
                    <a:pt x="506907" y="184670"/>
                  </a:lnTo>
                  <a:close/>
                </a:path>
                <a:path w="1421764" h="1216660">
                  <a:moveTo>
                    <a:pt x="506907" y="151955"/>
                  </a:moveTo>
                  <a:lnTo>
                    <a:pt x="492518" y="151955"/>
                  </a:lnTo>
                  <a:lnTo>
                    <a:pt x="492518" y="168097"/>
                  </a:lnTo>
                  <a:lnTo>
                    <a:pt x="506907" y="168097"/>
                  </a:lnTo>
                  <a:lnTo>
                    <a:pt x="506907" y="151955"/>
                  </a:lnTo>
                  <a:close/>
                </a:path>
                <a:path w="1421764" h="1216660">
                  <a:moveTo>
                    <a:pt x="506907" y="119672"/>
                  </a:moveTo>
                  <a:lnTo>
                    <a:pt x="492518" y="119672"/>
                  </a:lnTo>
                  <a:lnTo>
                    <a:pt x="492518" y="135813"/>
                  </a:lnTo>
                  <a:lnTo>
                    <a:pt x="506907" y="135813"/>
                  </a:lnTo>
                  <a:lnTo>
                    <a:pt x="506907" y="119672"/>
                  </a:lnTo>
                  <a:close/>
                </a:path>
                <a:path w="1421764" h="1216660">
                  <a:moveTo>
                    <a:pt x="506907" y="87376"/>
                  </a:moveTo>
                  <a:lnTo>
                    <a:pt x="492518" y="87376"/>
                  </a:lnTo>
                  <a:lnTo>
                    <a:pt x="492518" y="102882"/>
                  </a:lnTo>
                  <a:lnTo>
                    <a:pt x="506907" y="102882"/>
                  </a:lnTo>
                  <a:lnTo>
                    <a:pt x="506907" y="87376"/>
                  </a:lnTo>
                  <a:close/>
                </a:path>
                <a:path w="1421764" h="1216660">
                  <a:moveTo>
                    <a:pt x="506907" y="54444"/>
                  </a:moveTo>
                  <a:lnTo>
                    <a:pt x="492518" y="54444"/>
                  </a:lnTo>
                  <a:lnTo>
                    <a:pt x="492518" y="70586"/>
                  </a:lnTo>
                  <a:lnTo>
                    <a:pt x="506907" y="70586"/>
                  </a:lnTo>
                  <a:lnTo>
                    <a:pt x="506907" y="54444"/>
                  </a:lnTo>
                  <a:close/>
                </a:path>
                <a:path w="1421764" h="1216660">
                  <a:moveTo>
                    <a:pt x="506907" y="22161"/>
                  </a:moveTo>
                  <a:lnTo>
                    <a:pt x="492518" y="22161"/>
                  </a:lnTo>
                  <a:lnTo>
                    <a:pt x="492518" y="38303"/>
                  </a:lnTo>
                  <a:lnTo>
                    <a:pt x="506907" y="38303"/>
                  </a:lnTo>
                  <a:lnTo>
                    <a:pt x="506907" y="22161"/>
                  </a:lnTo>
                  <a:close/>
                </a:path>
                <a:path w="1421764" h="1216660">
                  <a:moveTo>
                    <a:pt x="1115085" y="1128255"/>
                  </a:moveTo>
                  <a:lnTo>
                    <a:pt x="1037983" y="1171943"/>
                  </a:lnTo>
                  <a:lnTo>
                    <a:pt x="1114513" y="1215631"/>
                  </a:lnTo>
                  <a:lnTo>
                    <a:pt x="1114717" y="1183386"/>
                  </a:lnTo>
                  <a:lnTo>
                    <a:pt x="1090155" y="1183347"/>
                  </a:lnTo>
                  <a:lnTo>
                    <a:pt x="1085926" y="1177975"/>
                  </a:lnTo>
                  <a:lnTo>
                    <a:pt x="1085926" y="1171943"/>
                  </a:lnTo>
                  <a:lnTo>
                    <a:pt x="1086319" y="1166126"/>
                  </a:lnTo>
                  <a:lnTo>
                    <a:pt x="1090155" y="1161186"/>
                  </a:lnTo>
                  <a:lnTo>
                    <a:pt x="1095514" y="1161186"/>
                  </a:lnTo>
                  <a:lnTo>
                    <a:pt x="1114869" y="1161262"/>
                  </a:lnTo>
                  <a:lnTo>
                    <a:pt x="1115085" y="1128255"/>
                  </a:lnTo>
                  <a:close/>
                </a:path>
                <a:path w="1421764" h="1216660">
                  <a:moveTo>
                    <a:pt x="1345044" y="1162177"/>
                  </a:moveTo>
                  <a:lnTo>
                    <a:pt x="1114869" y="1161262"/>
                  </a:lnTo>
                  <a:lnTo>
                    <a:pt x="1114717" y="1183386"/>
                  </a:lnTo>
                  <a:lnTo>
                    <a:pt x="1345044" y="1183741"/>
                  </a:lnTo>
                  <a:lnTo>
                    <a:pt x="1345044" y="1162177"/>
                  </a:lnTo>
                  <a:close/>
                </a:path>
                <a:path w="1421764" h="1216660">
                  <a:moveTo>
                    <a:pt x="1421574" y="1172591"/>
                  </a:moveTo>
                  <a:lnTo>
                    <a:pt x="1345044" y="1128903"/>
                  </a:lnTo>
                  <a:lnTo>
                    <a:pt x="1345044" y="1162177"/>
                  </a:lnTo>
                  <a:lnTo>
                    <a:pt x="1363649" y="1162253"/>
                  </a:lnTo>
                  <a:lnTo>
                    <a:pt x="1369402" y="1162253"/>
                  </a:lnTo>
                  <a:lnTo>
                    <a:pt x="1373619" y="1167206"/>
                  </a:lnTo>
                  <a:lnTo>
                    <a:pt x="1373619" y="1179042"/>
                  </a:lnTo>
                  <a:lnTo>
                    <a:pt x="1369402" y="1183779"/>
                  </a:lnTo>
                  <a:lnTo>
                    <a:pt x="1345044" y="1183741"/>
                  </a:lnTo>
                  <a:lnTo>
                    <a:pt x="1345044" y="1216063"/>
                  </a:lnTo>
                  <a:lnTo>
                    <a:pt x="1401864" y="1183779"/>
                  </a:lnTo>
                  <a:lnTo>
                    <a:pt x="1421574" y="11725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57028" y="1816102"/>
              <a:ext cx="13970" cy="448945"/>
            </a:xfrm>
            <a:custGeom>
              <a:avLst/>
              <a:gdLst/>
              <a:ahLst/>
              <a:cxnLst/>
              <a:rect l="l" t="t" r="r" b="b"/>
              <a:pathLst>
                <a:path w="13970" h="448944">
                  <a:moveTo>
                    <a:pt x="10548" y="16142"/>
                  </a:moveTo>
                  <a:lnTo>
                    <a:pt x="6712" y="16142"/>
                  </a:lnTo>
                  <a:lnTo>
                    <a:pt x="13809" y="8178"/>
                  </a:lnTo>
                  <a:lnTo>
                    <a:pt x="13809" y="20447"/>
                  </a:lnTo>
                  <a:lnTo>
                    <a:pt x="0" y="20447"/>
                  </a:lnTo>
                  <a:lnTo>
                    <a:pt x="0" y="0"/>
                  </a:lnTo>
                  <a:lnTo>
                    <a:pt x="10548" y="0"/>
                  </a:lnTo>
                  <a:lnTo>
                    <a:pt x="10548" y="16142"/>
                  </a:lnTo>
                  <a:close/>
                </a:path>
                <a:path w="13970" h="448944">
                  <a:moveTo>
                    <a:pt x="13809" y="425947"/>
                  </a:moveTo>
                  <a:lnTo>
                    <a:pt x="13809" y="440583"/>
                  </a:lnTo>
                  <a:lnTo>
                    <a:pt x="6712" y="433050"/>
                  </a:lnTo>
                  <a:lnTo>
                    <a:pt x="8055" y="433050"/>
                  </a:lnTo>
                  <a:lnTo>
                    <a:pt x="8055" y="448762"/>
                  </a:lnTo>
                  <a:lnTo>
                    <a:pt x="0" y="448762"/>
                  </a:lnTo>
                  <a:lnTo>
                    <a:pt x="0" y="425947"/>
                  </a:lnTo>
                  <a:lnTo>
                    <a:pt x="13809" y="4259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563933" y="1824173"/>
            <a:ext cx="493395" cy="433070"/>
          </a:xfrm>
          <a:prstGeom prst="rect">
            <a:avLst/>
          </a:prstGeom>
          <a:ln w="17240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620"/>
              </a:spcBef>
            </a:pPr>
            <a:r>
              <a:rPr sz="1350" spc="-25" dirty="0">
                <a:latin typeface="Microsoft Sans Serif"/>
                <a:cs typeface="Microsoft Sans Serif"/>
              </a:rPr>
              <a:t>ДСЧ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156522" y="1814514"/>
            <a:ext cx="509270" cy="452120"/>
            <a:chOff x="5156522" y="1814514"/>
            <a:chExt cx="509270" cy="452120"/>
          </a:xfrm>
        </p:grpSpPr>
        <p:sp>
          <p:nvSpPr>
            <p:cNvPr id="28" name="object 28"/>
            <p:cNvSpPr/>
            <p:nvPr/>
          </p:nvSpPr>
          <p:spPr>
            <a:xfrm>
              <a:off x="5158109" y="1816102"/>
              <a:ext cx="507365" cy="448945"/>
            </a:xfrm>
            <a:custGeom>
              <a:avLst/>
              <a:gdLst/>
              <a:ahLst/>
              <a:cxnLst/>
              <a:rect l="l" t="t" r="r" b="b"/>
              <a:pathLst>
                <a:path w="507364" h="448944">
                  <a:moveTo>
                    <a:pt x="499622" y="0"/>
                  </a:moveTo>
                  <a:lnTo>
                    <a:pt x="485237" y="0"/>
                  </a:lnTo>
                  <a:lnTo>
                    <a:pt x="485237" y="16142"/>
                  </a:lnTo>
                  <a:lnTo>
                    <a:pt x="499622" y="16142"/>
                  </a:lnTo>
                  <a:lnTo>
                    <a:pt x="499622" y="0"/>
                  </a:lnTo>
                  <a:close/>
                </a:path>
                <a:path w="507364" h="448944">
                  <a:moveTo>
                    <a:pt x="470853" y="0"/>
                  </a:moveTo>
                  <a:lnTo>
                    <a:pt x="456660" y="0"/>
                  </a:lnTo>
                  <a:lnTo>
                    <a:pt x="456660" y="16142"/>
                  </a:lnTo>
                  <a:lnTo>
                    <a:pt x="470853" y="16142"/>
                  </a:lnTo>
                  <a:lnTo>
                    <a:pt x="470853" y="0"/>
                  </a:lnTo>
                  <a:close/>
                </a:path>
                <a:path w="507364" h="448944">
                  <a:moveTo>
                    <a:pt x="441700" y="0"/>
                  </a:moveTo>
                  <a:lnTo>
                    <a:pt x="427891" y="0"/>
                  </a:lnTo>
                  <a:lnTo>
                    <a:pt x="427891" y="16142"/>
                  </a:lnTo>
                  <a:lnTo>
                    <a:pt x="441700" y="16142"/>
                  </a:lnTo>
                  <a:lnTo>
                    <a:pt x="441700" y="0"/>
                  </a:lnTo>
                  <a:close/>
                </a:path>
                <a:path w="507364" h="448944">
                  <a:moveTo>
                    <a:pt x="413507" y="0"/>
                  </a:moveTo>
                  <a:lnTo>
                    <a:pt x="399122" y="0"/>
                  </a:lnTo>
                  <a:lnTo>
                    <a:pt x="399122" y="16142"/>
                  </a:lnTo>
                  <a:lnTo>
                    <a:pt x="413507" y="16142"/>
                  </a:lnTo>
                  <a:lnTo>
                    <a:pt x="413507" y="0"/>
                  </a:lnTo>
                  <a:close/>
                </a:path>
                <a:path w="507364" h="448944">
                  <a:moveTo>
                    <a:pt x="384929" y="0"/>
                  </a:moveTo>
                  <a:lnTo>
                    <a:pt x="369969" y="0"/>
                  </a:lnTo>
                  <a:lnTo>
                    <a:pt x="369969" y="16142"/>
                  </a:lnTo>
                  <a:lnTo>
                    <a:pt x="384929" y="16142"/>
                  </a:lnTo>
                  <a:lnTo>
                    <a:pt x="384929" y="0"/>
                  </a:lnTo>
                  <a:close/>
                </a:path>
                <a:path w="507364" h="448944">
                  <a:moveTo>
                    <a:pt x="356160" y="0"/>
                  </a:moveTo>
                  <a:lnTo>
                    <a:pt x="341392" y="0"/>
                  </a:lnTo>
                  <a:lnTo>
                    <a:pt x="341392" y="16142"/>
                  </a:lnTo>
                  <a:lnTo>
                    <a:pt x="356160" y="16142"/>
                  </a:lnTo>
                  <a:lnTo>
                    <a:pt x="356160" y="0"/>
                  </a:lnTo>
                  <a:close/>
                </a:path>
                <a:path w="507364" h="448944">
                  <a:moveTo>
                    <a:pt x="327391" y="0"/>
                  </a:moveTo>
                  <a:lnTo>
                    <a:pt x="312623" y="0"/>
                  </a:lnTo>
                  <a:lnTo>
                    <a:pt x="312623" y="16142"/>
                  </a:lnTo>
                  <a:lnTo>
                    <a:pt x="327391" y="16142"/>
                  </a:lnTo>
                  <a:lnTo>
                    <a:pt x="327391" y="0"/>
                  </a:lnTo>
                  <a:close/>
                </a:path>
                <a:path w="507364" h="448944">
                  <a:moveTo>
                    <a:pt x="298239" y="0"/>
                  </a:moveTo>
                  <a:lnTo>
                    <a:pt x="284046" y="0"/>
                  </a:lnTo>
                  <a:lnTo>
                    <a:pt x="284046" y="16142"/>
                  </a:lnTo>
                  <a:lnTo>
                    <a:pt x="298239" y="16142"/>
                  </a:lnTo>
                  <a:lnTo>
                    <a:pt x="298239" y="0"/>
                  </a:lnTo>
                  <a:close/>
                </a:path>
                <a:path w="507364" h="448944">
                  <a:moveTo>
                    <a:pt x="269661" y="0"/>
                  </a:moveTo>
                  <a:lnTo>
                    <a:pt x="255277" y="0"/>
                  </a:lnTo>
                  <a:lnTo>
                    <a:pt x="255277" y="16142"/>
                  </a:lnTo>
                  <a:lnTo>
                    <a:pt x="269661" y="16142"/>
                  </a:lnTo>
                  <a:lnTo>
                    <a:pt x="269661" y="0"/>
                  </a:lnTo>
                  <a:close/>
                </a:path>
                <a:path w="507364" h="448944">
                  <a:moveTo>
                    <a:pt x="240892" y="0"/>
                  </a:moveTo>
                  <a:lnTo>
                    <a:pt x="226124" y="0"/>
                  </a:lnTo>
                  <a:lnTo>
                    <a:pt x="226124" y="16142"/>
                  </a:lnTo>
                  <a:lnTo>
                    <a:pt x="240892" y="16142"/>
                  </a:lnTo>
                  <a:lnTo>
                    <a:pt x="240892" y="0"/>
                  </a:lnTo>
                  <a:close/>
                </a:path>
                <a:path w="507364" h="448944">
                  <a:moveTo>
                    <a:pt x="212315" y="0"/>
                  </a:moveTo>
                  <a:lnTo>
                    <a:pt x="197355" y="0"/>
                  </a:lnTo>
                  <a:lnTo>
                    <a:pt x="197355" y="16142"/>
                  </a:lnTo>
                  <a:lnTo>
                    <a:pt x="212315" y="16142"/>
                  </a:lnTo>
                  <a:lnTo>
                    <a:pt x="212315" y="0"/>
                  </a:lnTo>
                  <a:close/>
                </a:path>
                <a:path w="507364" h="448944">
                  <a:moveTo>
                    <a:pt x="183546" y="0"/>
                  </a:moveTo>
                  <a:lnTo>
                    <a:pt x="168778" y="0"/>
                  </a:lnTo>
                  <a:lnTo>
                    <a:pt x="168778" y="16142"/>
                  </a:lnTo>
                  <a:lnTo>
                    <a:pt x="183546" y="16142"/>
                  </a:lnTo>
                  <a:lnTo>
                    <a:pt x="183546" y="0"/>
                  </a:lnTo>
                  <a:close/>
                </a:path>
                <a:path w="507364" h="448944">
                  <a:moveTo>
                    <a:pt x="154777" y="0"/>
                  </a:moveTo>
                  <a:lnTo>
                    <a:pt x="140009" y="0"/>
                  </a:lnTo>
                  <a:lnTo>
                    <a:pt x="140009" y="16142"/>
                  </a:lnTo>
                  <a:lnTo>
                    <a:pt x="154777" y="16142"/>
                  </a:lnTo>
                  <a:lnTo>
                    <a:pt x="154777" y="0"/>
                  </a:lnTo>
                  <a:close/>
                </a:path>
                <a:path w="507364" h="448944">
                  <a:moveTo>
                    <a:pt x="125624" y="0"/>
                  </a:moveTo>
                  <a:lnTo>
                    <a:pt x="111432" y="0"/>
                  </a:lnTo>
                  <a:lnTo>
                    <a:pt x="111432" y="16142"/>
                  </a:lnTo>
                  <a:lnTo>
                    <a:pt x="125624" y="16142"/>
                  </a:lnTo>
                  <a:lnTo>
                    <a:pt x="125624" y="0"/>
                  </a:lnTo>
                  <a:close/>
                </a:path>
                <a:path w="507364" h="448944">
                  <a:moveTo>
                    <a:pt x="97047" y="0"/>
                  </a:moveTo>
                  <a:lnTo>
                    <a:pt x="82279" y="0"/>
                  </a:lnTo>
                  <a:lnTo>
                    <a:pt x="82279" y="16142"/>
                  </a:lnTo>
                  <a:lnTo>
                    <a:pt x="97047" y="16142"/>
                  </a:lnTo>
                  <a:lnTo>
                    <a:pt x="97047" y="0"/>
                  </a:lnTo>
                  <a:close/>
                </a:path>
                <a:path w="507364" h="448944">
                  <a:moveTo>
                    <a:pt x="68278" y="0"/>
                  </a:moveTo>
                  <a:lnTo>
                    <a:pt x="53510" y="0"/>
                  </a:lnTo>
                  <a:lnTo>
                    <a:pt x="53510" y="16142"/>
                  </a:lnTo>
                  <a:lnTo>
                    <a:pt x="68278" y="16142"/>
                  </a:lnTo>
                  <a:lnTo>
                    <a:pt x="68278" y="0"/>
                  </a:lnTo>
                  <a:close/>
                </a:path>
                <a:path w="507364" h="448944">
                  <a:moveTo>
                    <a:pt x="39701" y="0"/>
                  </a:moveTo>
                  <a:lnTo>
                    <a:pt x="24741" y="0"/>
                  </a:lnTo>
                  <a:lnTo>
                    <a:pt x="24741" y="16142"/>
                  </a:lnTo>
                  <a:lnTo>
                    <a:pt x="39701" y="16142"/>
                  </a:lnTo>
                  <a:lnTo>
                    <a:pt x="39701" y="0"/>
                  </a:lnTo>
                  <a:close/>
                </a:path>
                <a:path w="507364" h="448944">
                  <a:moveTo>
                    <a:pt x="10932" y="0"/>
                  </a:moveTo>
                  <a:lnTo>
                    <a:pt x="0" y="0"/>
                  </a:lnTo>
                  <a:lnTo>
                    <a:pt x="0" y="20447"/>
                  </a:lnTo>
                  <a:lnTo>
                    <a:pt x="13809" y="20447"/>
                  </a:lnTo>
                  <a:lnTo>
                    <a:pt x="13809" y="16142"/>
                  </a:lnTo>
                  <a:lnTo>
                    <a:pt x="7096" y="16142"/>
                  </a:lnTo>
                  <a:lnTo>
                    <a:pt x="10932" y="11591"/>
                  </a:lnTo>
                  <a:lnTo>
                    <a:pt x="10932" y="0"/>
                  </a:lnTo>
                  <a:close/>
                </a:path>
                <a:path w="507364" h="448944">
                  <a:moveTo>
                    <a:pt x="13809" y="8178"/>
                  </a:moveTo>
                  <a:lnTo>
                    <a:pt x="10932" y="11591"/>
                  </a:lnTo>
                  <a:lnTo>
                    <a:pt x="10932" y="16142"/>
                  </a:lnTo>
                  <a:lnTo>
                    <a:pt x="13809" y="16142"/>
                  </a:lnTo>
                  <a:lnTo>
                    <a:pt x="13809" y="8178"/>
                  </a:lnTo>
                  <a:close/>
                </a:path>
                <a:path w="507364" h="448944">
                  <a:moveTo>
                    <a:pt x="13809" y="36159"/>
                  </a:moveTo>
                  <a:lnTo>
                    <a:pt x="0" y="36159"/>
                  </a:lnTo>
                  <a:lnTo>
                    <a:pt x="0" y="52732"/>
                  </a:lnTo>
                  <a:lnTo>
                    <a:pt x="13809" y="52732"/>
                  </a:lnTo>
                  <a:lnTo>
                    <a:pt x="13809" y="36159"/>
                  </a:lnTo>
                  <a:close/>
                </a:path>
                <a:path w="507364" h="448944">
                  <a:moveTo>
                    <a:pt x="13809" y="68874"/>
                  </a:moveTo>
                  <a:lnTo>
                    <a:pt x="0" y="68874"/>
                  </a:lnTo>
                  <a:lnTo>
                    <a:pt x="0" y="85232"/>
                  </a:lnTo>
                  <a:lnTo>
                    <a:pt x="13809" y="85232"/>
                  </a:lnTo>
                  <a:lnTo>
                    <a:pt x="13809" y="68874"/>
                  </a:lnTo>
                  <a:close/>
                </a:path>
                <a:path w="507364" h="448944">
                  <a:moveTo>
                    <a:pt x="13809" y="101375"/>
                  </a:moveTo>
                  <a:lnTo>
                    <a:pt x="0" y="101375"/>
                  </a:lnTo>
                  <a:lnTo>
                    <a:pt x="0" y="117948"/>
                  </a:lnTo>
                  <a:lnTo>
                    <a:pt x="13809" y="117948"/>
                  </a:lnTo>
                  <a:lnTo>
                    <a:pt x="13809" y="101375"/>
                  </a:lnTo>
                  <a:close/>
                </a:path>
                <a:path w="507364" h="448944">
                  <a:moveTo>
                    <a:pt x="13809" y="133660"/>
                  </a:moveTo>
                  <a:lnTo>
                    <a:pt x="0" y="133660"/>
                  </a:lnTo>
                  <a:lnTo>
                    <a:pt x="0" y="150233"/>
                  </a:lnTo>
                  <a:lnTo>
                    <a:pt x="13809" y="150233"/>
                  </a:lnTo>
                  <a:lnTo>
                    <a:pt x="13809" y="133660"/>
                  </a:lnTo>
                  <a:close/>
                </a:path>
                <a:path w="507364" h="448944">
                  <a:moveTo>
                    <a:pt x="13809" y="166375"/>
                  </a:moveTo>
                  <a:lnTo>
                    <a:pt x="0" y="166375"/>
                  </a:lnTo>
                  <a:lnTo>
                    <a:pt x="0" y="182518"/>
                  </a:lnTo>
                  <a:lnTo>
                    <a:pt x="13809" y="182518"/>
                  </a:lnTo>
                  <a:lnTo>
                    <a:pt x="13809" y="166375"/>
                  </a:lnTo>
                  <a:close/>
                </a:path>
                <a:path w="507364" h="448944">
                  <a:moveTo>
                    <a:pt x="13809" y="198660"/>
                  </a:moveTo>
                  <a:lnTo>
                    <a:pt x="0" y="198660"/>
                  </a:lnTo>
                  <a:lnTo>
                    <a:pt x="0" y="215448"/>
                  </a:lnTo>
                  <a:lnTo>
                    <a:pt x="13809" y="215448"/>
                  </a:lnTo>
                  <a:lnTo>
                    <a:pt x="13809" y="198660"/>
                  </a:lnTo>
                  <a:close/>
                </a:path>
                <a:path w="507364" h="448944">
                  <a:moveTo>
                    <a:pt x="13809" y="231160"/>
                  </a:moveTo>
                  <a:lnTo>
                    <a:pt x="0" y="231160"/>
                  </a:lnTo>
                  <a:lnTo>
                    <a:pt x="0" y="247303"/>
                  </a:lnTo>
                  <a:lnTo>
                    <a:pt x="13809" y="247303"/>
                  </a:lnTo>
                  <a:lnTo>
                    <a:pt x="13809" y="231160"/>
                  </a:lnTo>
                  <a:close/>
                </a:path>
                <a:path w="507364" h="448944">
                  <a:moveTo>
                    <a:pt x="13809" y="263876"/>
                  </a:moveTo>
                  <a:lnTo>
                    <a:pt x="0" y="263876"/>
                  </a:lnTo>
                  <a:lnTo>
                    <a:pt x="0" y="279588"/>
                  </a:lnTo>
                  <a:lnTo>
                    <a:pt x="13809" y="279588"/>
                  </a:lnTo>
                  <a:lnTo>
                    <a:pt x="13809" y="263876"/>
                  </a:lnTo>
                  <a:close/>
                </a:path>
                <a:path w="507364" h="448944">
                  <a:moveTo>
                    <a:pt x="13809" y="296161"/>
                  </a:moveTo>
                  <a:lnTo>
                    <a:pt x="0" y="296161"/>
                  </a:lnTo>
                  <a:lnTo>
                    <a:pt x="0" y="311873"/>
                  </a:lnTo>
                  <a:lnTo>
                    <a:pt x="13809" y="311873"/>
                  </a:lnTo>
                  <a:lnTo>
                    <a:pt x="13809" y="296161"/>
                  </a:lnTo>
                  <a:close/>
                </a:path>
                <a:path w="507364" h="448944">
                  <a:moveTo>
                    <a:pt x="13809" y="328661"/>
                  </a:moveTo>
                  <a:lnTo>
                    <a:pt x="0" y="328661"/>
                  </a:lnTo>
                  <a:lnTo>
                    <a:pt x="0" y="344804"/>
                  </a:lnTo>
                  <a:lnTo>
                    <a:pt x="13809" y="344804"/>
                  </a:lnTo>
                  <a:lnTo>
                    <a:pt x="13809" y="328661"/>
                  </a:lnTo>
                  <a:close/>
                </a:path>
                <a:path w="507364" h="448944">
                  <a:moveTo>
                    <a:pt x="13809" y="361377"/>
                  </a:moveTo>
                  <a:lnTo>
                    <a:pt x="0" y="361377"/>
                  </a:lnTo>
                  <a:lnTo>
                    <a:pt x="0" y="377089"/>
                  </a:lnTo>
                  <a:lnTo>
                    <a:pt x="13809" y="377089"/>
                  </a:lnTo>
                  <a:lnTo>
                    <a:pt x="13809" y="361377"/>
                  </a:lnTo>
                  <a:close/>
                </a:path>
                <a:path w="507364" h="448944">
                  <a:moveTo>
                    <a:pt x="13809" y="393662"/>
                  </a:moveTo>
                  <a:lnTo>
                    <a:pt x="0" y="393662"/>
                  </a:lnTo>
                  <a:lnTo>
                    <a:pt x="0" y="409374"/>
                  </a:lnTo>
                  <a:lnTo>
                    <a:pt x="13809" y="409374"/>
                  </a:lnTo>
                  <a:lnTo>
                    <a:pt x="13809" y="393662"/>
                  </a:lnTo>
                  <a:close/>
                </a:path>
                <a:path w="507364" h="448944">
                  <a:moveTo>
                    <a:pt x="13809" y="425947"/>
                  </a:moveTo>
                  <a:lnTo>
                    <a:pt x="0" y="425947"/>
                  </a:lnTo>
                  <a:lnTo>
                    <a:pt x="0" y="448762"/>
                  </a:lnTo>
                  <a:lnTo>
                    <a:pt x="8055" y="448762"/>
                  </a:lnTo>
                  <a:lnTo>
                    <a:pt x="8055" y="434126"/>
                  </a:lnTo>
                  <a:lnTo>
                    <a:pt x="7096" y="433050"/>
                  </a:lnTo>
                  <a:lnTo>
                    <a:pt x="13809" y="433050"/>
                  </a:lnTo>
                  <a:lnTo>
                    <a:pt x="13809" y="425947"/>
                  </a:lnTo>
                  <a:close/>
                </a:path>
                <a:path w="507364" h="448944">
                  <a:moveTo>
                    <a:pt x="13809" y="433050"/>
                  </a:moveTo>
                  <a:lnTo>
                    <a:pt x="8055" y="433050"/>
                  </a:lnTo>
                  <a:lnTo>
                    <a:pt x="8055" y="434126"/>
                  </a:lnTo>
                  <a:lnTo>
                    <a:pt x="13809" y="440583"/>
                  </a:lnTo>
                  <a:lnTo>
                    <a:pt x="13809" y="433050"/>
                  </a:lnTo>
                  <a:close/>
                </a:path>
                <a:path w="507364" h="448944">
                  <a:moveTo>
                    <a:pt x="36824" y="433050"/>
                  </a:moveTo>
                  <a:lnTo>
                    <a:pt x="21864" y="433050"/>
                  </a:lnTo>
                  <a:lnTo>
                    <a:pt x="21864" y="448762"/>
                  </a:lnTo>
                  <a:lnTo>
                    <a:pt x="36824" y="448762"/>
                  </a:lnTo>
                  <a:lnTo>
                    <a:pt x="36824" y="433050"/>
                  </a:lnTo>
                  <a:close/>
                </a:path>
                <a:path w="507364" h="448944">
                  <a:moveTo>
                    <a:pt x="65401" y="433050"/>
                  </a:moveTo>
                  <a:lnTo>
                    <a:pt x="51208" y="433050"/>
                  </a:lnTo>
                  <a:lnTo>
                    <a:pt x="51208" y="448762"/>
                  </a:lnTo>
                  <a:lnTo>
                    <a:pt x="65401" y="448762"/>
                  </a:lnTo>
                  <a:lnTo>
                    <a:pt x="65401" y="433050"/>
                  </a:lnTo>
                  <a:close/>
                </a:path>
                <a:path w="507364" h="448944">
                  <a:moveTo>
                    <a:pt x="94170" y="433050"/>
                  </a:moveTo>
                  <a:lnTo>
                    <a:pt x="79786" y="433050"/>
                  </a:lnTo>
                  <a:lnTo>
                    <a:pt x="79786" y="448762"/>
                  </a:lnTo>
                  <a:lnTo>
                    <a:pt x="94170" y="448762"/>
                  </a:lnTo>
                  <a:lnTo>
                    <a:pt x="94170" y="433050"/>
                  </a:lnTo>
                  <a:close/>
                </a:path>
                <a:path w="507364" h="448944">
                  <a:moveTo>
                    <a:pt x="123323" y="433050"/>
                  </a:moveTo>
                  <a:lnTo>
                    <a:pt x="108555" y="433050"/>
                  </a:lnTo>
                  <a:lnTo>
                    <a:pt x="108555" y="448762"/>
                  </a:lnTo>
                  <a:lnTo>
                    <a:pt x="123323" y="448762"/>
                  </a:lnTo>
                  <a:lnTo>
                    <a:pt x="123323" y="433050"/>
                  </a:lnTo>
                  <a:close/>
                </a:path>
                <a:path w="507364" h="448944">
                  <a:moveTo>
                    <a:pt x="152092" y="433050"/>
                  </a:moveTo>
                  <a:lnTo>
                    <a:pt x="137132" y="433050"/>
                  </a:lnTo>
                  <a:lnTo>
                    <a:pt x="137132" y="448762"/>
                  </a:lnTo>
                  <a:lnTo>
                    <a:pt x="152092" y="448762"/>
                  </a:lnTo>
                  <a:lnTo>
                    <a:pt x="152092" y="433050"/>
                  </a:lnTo>
                  <a:close/>
                </a:path>
                <a:path w="507364" h="448944">
                  <a:moveTo>
                    <a:pt x="180286" y="433050"/>
                  </a:moveTo>
                  <a:lnTo>
                    <a:pt x="165901" y="433050"/>
                  </a:lnTo>
                  <a:lnTo>
                    <a:pt x="165901" y="448762"/>
                  </a:lnTo>
                  <a:lnTo>
                    <a:pt x="180286" y="448762"/>
                  </a:lnTo>
                  <a:lnTo>
                    <a:pt x="180286" y="433050"/>
                  </a:lnTo>
                  <a:close/>
                </a:path>
                <a:path w="507364" h="448944">
                  <a:moveTo>
                    <a:pt x="208863" y="433050"/>
                  </a:moveTo>
                  <a:lnTo>
                    <a:pt x="195054" y="433050"/>
                  </a:lnTo>
                  <a:lnTo>
                    <a:pt x="195054" y="448762"/>
                  </a:lnTo>
                  <a:lnTo>
                    <a:pt x="208863" y="448762"/>
                  </a:lnTo>
                  <a:lnTo>
                    <a:pt x="208863" y="433050"/>
                  </a:lnTo>
                  <a:close/>
                </a:path>
                <a:path w="507364" h="448944">
                  <a:moveTo>
                    <a:pt x="237632" y="433050"/>
                  </a:moveTo>
                  <a:lnTo>
                    <a:pt x="223631" y="433050"/>
                  </a:lnTo>
                  <a:lnTo>
                    <a:pt x="223631" y="448762"/>
                  </a:lnTo>
                  <a:lnTo>
                    <a:pt x="237632" y="448762"/>
                  </a:lnTo>
                  <a:lnTo>
                    <a:pt x="237632" y="433050"/>
                  </a:lnTo>
                  <a:close/>
                </a:path>
                <a:path w="507364" h="448944">
                  <a:moveTo>
                    <a:pt x="266209" y="433050"/>
                  </a:moveTo>
                  <a:lnTo>
                    <a:pt x="252400" y="433050"/>
                  </a:lnTo>
                  <a:lnTo>
                    <a:pt x="252400" y="448762"/>
                  </a:lnTo>
                  <a:lnTo>
                    <a:pt x="266209" y="448762"/>
                  </a:lnTo>
                  <a:lnTo>
                    <a:pt x="266209" y="433050"/>
                  </a:lnTo>
                  <a:close/>
                </a:path>
                <a:path w="507364" h="448944">
                  <a:moveTo>
                    <a:pt x="295362" y="433050"/>
                  </a:moveTo>
                  <a:lnTo>
                    <a:pt x="281169" y="433050"/>
                  </a:lnTo>
                  <a:lnTo>
                    <a:pt x="281169" y="448762"/>
                  </a:lnTo>
                  <a:lnTo>
                    <a:pt x="295362" y="448762"/>
                  </a:lnTo>
                  <a:lnTo>
                    <a:pt x="295362" y="433050"/>
                  </a:lnTo>
                  <a:close/>
                </a:path>
                <a:path w="507364" h="448944">
                  <a:moveTo>
                    <a:pt x="324131" y="433050"/>
                  </a:moveTo>
                  <a:lnTo>
                    <a:pt x="309746" y="433050"/>
                  </a:lnTo>
                  <a:lnTo>
                    <a:pt x="309746" y="448762"/>
                  </a:lnTo>
                  <a:lnTo>
                    <a:pt x="324131" y="448762"/>
                  </a:lnTo>
                  <a:lnTo>
                    <a:pt x="324131" y="433050"/>
                  </a:lnTo>
                  <a:close/>
                </a:path>
                <a:path w="507364" h="448944">
                  <a:moveTo>
                    <a:pt x="352900" y="433050"/>
                  </a:moveTo>
                  <a:lnTo>
                    <a:pt x="338899" y="433050"/>
                  </a:lnTo>
                  <a:lnTo>
                    <a:pt x="338899" y="448762"/>
                  </a:lnTo>
                  <a:lnTo>
                    <a:pt x="352900" y="448762"/>
                  </a:lnTo>
                  <a:lnTo>
                    <a:pt x="352900" y="433050"/>
                  </a:lnTo>
                  <a:close/>
                </a:path>
                <a:path w="507364" h="448944">
                  <a:moveTo>
                    <a:pt x="381477" y="433050"/>
                  </a:moveTo>
                  <a:lnTo>
                    <a:pt x="367668" y="433050"/>
                  </a:lnTo>
                  <a:lnTo>
                    <a:pt x="367668" y="448762"/>
                  </a:lnTo>
                  <a:lnTo>
                    <a:pt x="381477" y="448762"/>
                  </a:lnTo>
                  <a:lnTo>
                    <a:pt x="381477" y="433050"/>
                  </a:lnTo>
                  <a:close/>
                </a:path>
                <a:path w="507364" h="448944">
                  <a:moveTo>
                    <a:pt x="410246" y="433050"/>
                  </a:moveTo>
                  <a:lnTo>
                    <a:pt x="396245" y="433050"/>
                  </a:lnTo>
                  <a:lnTo>
                    <a:pt x="396245" y="448762"/>
                  </a:lnTo>
                  <a:lnTo>
                    <a:pt x="410246" y="448762"/>
                  </a:lnTo>
                  <a:lnTo>
                    <a:pt x="410246" y="433050"/>
                  </a:lnTo>
                  <a:close/>
                </a:path>
                <a:path w="507364" h="448944">
                  <a:moveTo>
                    <a:pt x="439399" y="433050"/>
                  </a:moveTo>
                  <a:lnTo>
                    <a:pt x="425014" y="433050"/>
                  </a:lnTo>
                  <a:lnTo>
                    <a:pt x="425014" y="448762"/>
                  </a:lnTo>
                  <a:lnTo>
                    <a:pt x="439399" y="448762"/>
                  </a:lnTo>
                  <a:lnTo>
                    <a:pt x="439399" y="433050"/>
                  </a:lnTo>
                  <a:close/>
                </a:path>
                <a:path w="507364" h="448944">
                  <a:moveTo>
                    <a:pt x="467976" y="433050"/>
                  </a:moveTo>
                  <a:lnTo>
                    <a:pt x="453783" y="433050"/>
                  </a:lnTo>
                  <a:lnTo>
                    <a:pt x="453783" y="448762"/>
                  </a:lnTo>
                  <a:lnTo>
                    <a:pt x="467976" y="448762"/>
                  </a:lnTo>
                  <a:lnTo>
                    <a:pt x="467976" y="433050"/>
                  </a:lnTo>
                  <a:close/>
                </a:path>
                <a:path w="507364" h="448944">
                  <a:moveTo>
                    <a:pt x="496745" y="433050"/>
                  </a:moveTo>
                  <a:lnTo>
                    <a:pt x="482936" y="433050"/>
                  </a:lnTo>
                  <a:lnTo>
                    <a:pt x="482936" y="448762"/>
                  </a:lnTo>
                  <a:lnTo>
                    <a:pt x="496745" y="448762"/>
                  </a:lnTo>
                  <a:lnTo>
                    <a:pt x="496745" y="433050"/>
                  </a:lnTo>
                  <a:close/>
                </a:path>
                <a:path w="507364" h="448944">
                  <a:moveTo>
                    <a:pt x="507294" y="411526"/>
                  </a:moveTo>
                  <a:lnTo>
                    <a:pt x="492526" y="411526"/>
                  </a:lnTo>
                  <a:lnTo>
                    <a:pt x="492526" y="428099"/>
                  </a:lnTo>
                  <a:lnTo>
                    <a:pt x="507294" y="428099"/>
                  </a:lnTo>
                  <a:lnTo>
                    <a:pt x="507294" y="411526"/>
                  </a:lnTo>
                  <a:close/>
                </a:path>
                <a:path w="507364" h="448944">
                  <a:moveTo>
                    <a:pt x="507294" y="379241"/>
                  </a:moveTo>
                  <a:lnTo>
                    <a:pt x="492526" y="379241"/>
                  </a:lnTo>
                  <a:lnTo>
                    <a:pt x="492526" y="395384"/>
                  </a:lnTo>
                  <a:lnTo>
                    <a:pt x="507294" y="395384"/>
                  </a:lnTo>
                  <a:lnTo>
                    <a:pt x="507294" y="379241"/>
                  </a:lnTo>
                  <a:close/>
                </a:path>
                <a:path w="507364" h="448944">
                  <a:moveTo>
                    <a:pt x="507294" y="346956"/>
                  </a:moveTo>
                  <a:lnTo>
                    <a:pt x="492526" y="346956"/>
                  </a:lnTo>
                  <a:lnTo>
                    <a:pt x="492526" y="363099"/>
                  </a:lnTo>
                  <a:lnTo>
                    <a:pt x="507294" y="363099"/>
                  </a:lnTo>
                  <a:lnTo>
                    <a:pt x="507294" y="346956"/>
                  </a:lnTo>
                  <a:close/>
                </a:path>
                <a:path w="507364" h="448944">
                  <a:moveTo>
                    <a:pt x="507294" y="314456"/>
                  </a:moveTo>
                  <a:lnTo>
                    <a:pt x="492526" y="314456"/>
                  </a:lnTo>
                  <a:lnTo>
                    <a:pt x="492526" y="330814"/>
                  </a:lnTo>
                  <a:lnTo>
                    <a:pt x="507294" y="330814"/>
                  </a:lnTo>
                  <a:lnTo>
                    <a:pt x="507294" y="314456"/>
                  </a:lnTo>
                  <a:close/>
                </a:path>
                <a:path w="507364" h="448944">
                  <a:moveTo>
                    <a:pt x="507294" y="282171"/>
                  </a:moveTo>
                  <a:lnTo>
                    <a:pt x="492526" y="282171"/>
                  </a:lnTo>
                  <a:lnTo>
                    <a:pt x="492526" y="297883"/>
                  </a:lnTo>
                  <a:lnTo>
                    <a:pt x="507294" y="297883"/>
                  </a:lnTo>
                  <a:lnTo>
                    <a:pt x="507294" y="282171"/>
                  </a:lnTo>
                  <a:close/>
                </a:path>
                <a:path w="507364" h="448944">
                  <a:moveTo>
                    <a:pt x="507294" y="249455"/>
                  </a:moveTo>
                  <a:lnTo>
                    <a:pt x="492526" y="249455"/>
                  </a:lnTo>
                  <a:lnTo>
                    <a:pt x="492526" y="265598"/>
                  </a:lnTo>
                  <a:lnTo>
                    <a:pt x="507294" y="265598"/>
                  </a:lnTo>
                  <a:lnTo>
                    <a:pt x="507294" y="249455"/>
                  </a:lnTo>
                  <a:close/>
                </a:path>
                <a:path w="507364" h="448944">
                  <a:moveTo>
                    <a:pt x="507294" y="217170"/>
                  </a:moveTo>
                  <a:lnTo>
                    <a:pt x="492526" y="217170"/>
                  </a:lnTo>
                  <a:lnTo>
                    <a:pt x="492526" y="233313"/>
                  </a:lnTo>
                  <a:lnTo>
                    <a:pt x="507294" y="233313"/>
                  </a:lnTo>
                  <a:lnTo>
                    <a:pt x="507294" y="217170"/>
                  </a:lnTo>
                  <a:close/>
                </a:path>
                <a:path w="507364" h="448944">
                  <a:moveTo>
                    <a:pt x="507294" y="184670"/>
                  </a:moveTo>
                  <a:lnTo>
                    <a:pt x="492526" y="184670"/>
                  </a:lnTo>
                  <a:lnTo>
                    <a:pt x="492526" y="200382"/>
                  </a:lnTo>
                  <a:lnTo>
                    <a:pt x="507294" y="200382"/>
                  </a:lnTo>
                  <a:lnTo>
                    <a:pt x="507294" y="184670"/>
                  </a:lnTo>
                  <a:close/>
                </a:path>
                <a:path w="507364" h="448944">
                  <a:moveTo>
                    <a:pt x="507294" y="151954"/>
                  </a:moveTo>
                  <a:lnTo>
                    <a:pt x="492526" y="151954"/>
                  </a:lnTo>
                  <a:lnTo>
                    <a:pt x="492526" y="168097"/>
                  </a:lnTo>
                  <a:lnTo>
                    <a:pt x="507294" y="168097"/>
                  </a:lnTo>
                  <a:lnTo>
                    <a:pt x="507294" y="151954"/>
                  </a:lnTo>
                  <a:close/>
                </a:path>
                <a:path w="507364" h="448944">
                  <a:moveTo>
                    <a:pt x="507294" y="119669"/>
                  </a:moveTo>
                  <a:lnTo>
                    <a:pt x="492526" y="119669"/>
                  </a:lnTo>
                  <a:lnTo>
                    <a:pt x="492526" y="135812"/>
                  </a:lnTo>
                  <a:lnTo>
                    <a:pt x="507294" y="135812"/>
                  </a:lnTo>
                  <a:lnTo>
                    <a:pt x="507294" y="119669"/>
                  </a:lnTo>
                  <a:close/>
                </a:path>
                <a:path w="507364" h="448944">
                  <a:moveTo>
                    <a:pt x="507294" y="87384"/>
                  </a:moveTo>
                  <a:lnTo>
                    <a:pt x="492526" y="87384"/>
                  </a:lnTo>
                  <a:lnTo>
                    <a:pt x="492526" y="102881"/>
                  </a:lnTo>
                  <a:lnTo>
                    <a:pt x="507294" y="102881"/>
                  </a:lnTo>
                  <a:lnTo>
                    <a:pt x="507294" y="87384"/>
                  </a:lnTo>
                  <a:close/>
                </a:path>
                <a:path w="507364" h="448944">
                  <a:moveTo>
                    <a:pt x="507294" y="54454"/>
                  </a:moveTo>
                  <a:lnTo>
                    <a:pt x="492526" y="54454"/>
                  </a:lnTo>
                  <a:lnTo>
                    <a:pt x="492526" y="70596"/>
                  </a:lnTo>
                  <a:lnTo>
                    <a:pt x="507294" y="70596"/>
                  </a:lnTo>
                  <a:lnTo>
                    <a:pt x="507294" y="54454"/>
                  </a:lnTo>
                  <a:close/>
                </a:path>
                <a:path w="507364" h="448944">
                  <a:moveTo>
                    <a:pt x="507294" y="22169"/>
                  </a:moveTo>
                  <a:lnTo>
                    <a:pt x="492526" y="22169"/>
                  </a:lnTo>
                  <a:lnTo>
                    <a:pt x="492526" y="38311"/>
                  </a:lnTo>
                  <a:lnTo>
                    <a:pt x="507294" y="38311"/>
                  </a:lnTo>
                  <a:lnTo>
                    <a:pt x="507294" y="221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58109" y="1816102"/>
              <a:ext cx="13970" cy="448945"/>
            </a:xfrm>
            <a:custGeom>
              <a:avLst/>
              <a:gdLst/>
              <a:ahLst/>
              <a:cxnLst/>
              <a:rect l="l" t="t" r="r" b="b"/>
              <a:pathLst>
                <a:path w="13970" h="448944">
                  <a:moveTo>
                    <a:pt x="10932" y="16142"/>
                  </a:moveTo>
                  <a:lnTo>
                    <a:pt x="7096" y="16142"/>
                  </a:lnTo>
                  <a:lnTo>
                    <a:pt x="13809" y="8178"/>
                  </a:lnTo>
                  <a:lnTo>
                    <a:pt x="13809" y="20447"/>
                  </a:lnTo>
                  <a:lnTo>
                    <a:pt x="0" y="20447"/>
                  </a:lnTo>
                  <a:lnTo>
                    <a:pt x="0" y="0"/>
                  </a:lnTo>
                  <a:lnTo>
                    <a:pt x="10932" y="0"/>
                  </a:lnTo>
                  <a:lnTo>
                    <a:pt x="10932" y="16142"/>
                  </a:lnTo>
                  <a:close/>
                </a:path>
                <a:path w="13970" h="448944">
                  <a:moveTo>
                    <a:pt x="13809" y="425947"/>
                  </a:moveTo>
                  <a:lnTo>
                    <a:pt x="13809" y="440583"/>
                  </a:lnTo>
                  <a:lnTo>
                    <a:pt x="7096" y="433050"/>
                  </a:lnTo>
                  <a:lnTo>
                    <a:pt x="8055" y="433050"/>
                  </a:lnTo>
                  <a:lnTo>
                    <a:pt x="8055" y="448762"/>
                  </a:lnTo>
                  <a:lnTo>
                    <a:pt x="0" y="448762"/>
                  </a:lnTo>
                  <a:lnTo>
                    <a:pt x="0" y="425947"/>
                  </a:lnTo>
                  <a:lnTo>
                    <a:pt x="13809" y="4259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165014" y="1824173"/>
            <a:ext cx="493395" cy="433070"/>
          </a:xfrm>
          <a:prstGeom prst="rect">
            <a:avLst/>
          </a:prstGeom>
          <a:ln w="17628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620"/>
              </a:spcBef>
            </a:pPr>
            <a:r>
              <a:rPr sz="1350" spc="-25" dirty="0">
                <a:latin typeface="Microsoft Sans Serif"/>
                <a:cs typeface="Microsoft Sans Serif"/>
              </a:rPr>
              <a:t>ЭНП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91773" y="2247442"/>
            <a:ext cx="678815" cy="372110"/>
          </a:xfrm>
          <a:custGeom>
            <a:avLst/>
            <a:gdLst/>
            <a:ahLst/>
            <a:cxnLst/>
            <a:rect l="l" t="t" r="r" b="b"/>
            <a:pathLst>
              <a:path w="678814" h="372110">
                <a:moveTo>
                  <a:pt x="48272" y="87134"/>
                </a:moveTo>
                <a:lnTo>
                  <a:pt x="29121" y="86969"/>
                </a:lnTo>
                <a:lnTo>
                  <a:pt x="28803" y="284695"/>
                </a:lnTo>
                <a:lnTo>
                  <a:pt x="47815" y="284797"/>
                </a:lnTo>
                <a:lnTo>
                  <a:pt x="48272" y="87134"/>
                </a:lnTo>
                <a:close/>
              </a:path>
              <a:path w="678814" h="372110">
                <a:moveTo>
                  <a:pt x="76530" y="284962"/>
                </a:moveTo>
                <a:lnTo>
                  <a:pt x="47815" y="284797"/>
                </a:lnTo>
                <a:lnTo>
                  <a:pt x="47764" y="312940"/>
                </a:lnTo>
                <a:lnTo>
                  <a:pt x="43535" y="317893"/>
                </a:lnTo>
                <a:lnTo>
                  <a:pt x="32994" y="317893"/>
                </a:lnTo>
                <a:lnTo>
                  <a:pt x="28778" y="312940"/>
                </a:lnTo>
                <a:lnTo>
                  <a:pt x="28803" y="284695"/>
                </a:lnTo>
                <a:lnTo>
                  <a:pt x="0" y="284530"/>
                </a:lnTo>
                <a:lnTo>
                  <a:pt x="38366" y="371703"/>
                </a:lnTo>
                <a:lnTo>
                  <a:pt x="62039" y="317893"/>
                </a:lnTo>
                <a:lnTo>
                  <a:pt x="76530" y="284962"/>
                </a:lnTo>
                <a:close/>
              </a:path>
              <a:path w="678814" h="372110">
                <a:moveTo>
                  <a:pt x="76911" y="87376"/>
                </a:moveTo>
                <a:lnTo>
                  <a:pt x="62750" y="54444"/>
                </a:lnTo>
                <a:lnTo>
                  <a:pt x="39319" y="0"/>
                </a:lnTo>
                <a:lnTo>
                  <a:pt x="584" y="86728"/>
                </a:lnTo>
                <a:lnTo>
                  <a:pt x="29121" y="86969"/>
                </a:lnTo>
                <a:lnTo>
                  <a:pt x="29159" y="59829"/>
                </a:lnTo>
                <a:lnTo>
                  <a:pt x="33947" y="54444"/>
                </a:lnTo>
                <a:lnTo>
                  <a:pt x="43929" y="54444"/>
                </a:lnTo>
                <a:lnTo>
                  <a:pt x="48336" y="59829"/>
                </a:lnTo>
                <a:lnTo>
                  <a:pt x="48272" y="87134"/>
                </a:lnTo>
                <a:lnTo>
                  <a:pt x="76911" y="87376"/>
                </a:lnTo>
                <a:close/>
              </a:path>
              <a:path w="678814" h="372110">
                <a:moveTo>
                  <a:pt x="649351" y="87134"/>
                </a:moveTo>
                <a:lnTo>
                  <a:pt x="630580" y="86969"/>
                </a:lnTo>
                <a:lnTo>
                  <a:pt x="630275" y="284695"/>
                </a:lnTo>
                <a:lnTo>
                  <a:pt x="648893" y="284797"/>
                </a:lnTo>
                <a:lnTo>
                  <a:pt x="649351" y="87134"/>
                </a:lnTo>
                <a:close/>
              </a:path>
              <a:path w="678814" h="372110">
                <a:moveTo>
                  <a:pt x="677989" y="284962"/>
                </a:moveTo>
                <a:lnTo>
                  <a:pt x="648893" y="284797"/>
                </a:lnTo>
                <a:lnTo>
                  <a:pt x="648843" y="312940"/>
                </a:lnTo>
                <a:lnTo>
                  <a:pt x="644626" y="317893"/>
                </a:lnTo>
                <a:lnTo>
                  <a:pt x="634453" y="317893"/>
                </a:lnTo>
                <a:lnTo>
                  <a:pt x="630237" y="312940"/>
                </a:lnTo>
                <a:lnTo>
                  <a:pt x="630275" y="284695"/>
                </a:lnTo>
                <a:lnTo>
                  <a:pt x="601091" y="284530"/>
                </a:lnTo>
                <a:lnTo>
                  <a:pt x="639254" y="371703"/>
                </a:lnTo>
                <a:lnTo>
                  <a:pt x="663282" y="317893"/>
                </a:lnTo>
                <a:lnTo>
                  <a:pt x="677989" y="284962"/>
                </a:lnTo>
                <a:close/>
              </a:path>
              <a:path w="678814" h="372110">
                <a:moveTo>
                  <a:pt x="678573" y="87376"/>
                </a:moveTo>
                <a:lnTo>
                  <a:pt x="664108" y="54444"/>
                </a:lnTo>
                <a:lnTo>
                  <a:pt x="640207" y="0"/>
                </a:lnTo>
                <a:lnTo>
                  <a:pt x="602043" y="86728"/>
                </a:lnTo>
                <a:lnTo>
                  <a:pt x="630580" y="86969"/>
                </a:lnTo>
                <a:lnTo>
                  <a:pt x="630618" y="59829"/>
                </a:lnTo>
                <a:lnTo>
                  <a:pt x="635038" y="54444"/>
                </a:lnTo>
                <a:lnTo>
                  <a:pt x="645007" y="54444"/>
                </a:lnTo>
                <a:lnTo>
                  <a:pt x="649414" y="59829"/>
                </a:lnTo>
                <a:lnTo>
                  <a:pt x="649351" y="87134"/>
                </a:lnTo>
                <a:lnTo>
                  <a:pt x="678573" y="873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135741" y="2926385"/>
            <a:ext cx="875665" cy="2345055"/>
          </a:xfrm>
          <a:prstGeom prst="rect">
            <a:avLst/>
          </a:prstGeom>
          <a:ln w="1476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135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1350" spc="-25" dirty="0">
                <a:latin typeface="Microsoft Sans Serif"/>
                <a:cs typeface="Microsoft Sans Serif"/>
              </a:rPr>
              <a:t>ОС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60205" y="2556936"/>
            <a:ext cx="1039494" cy="2714625"/>
          </a:xfrm>
          <a:prstGeom prst="rect">
            <a:avLst/>
          </a:prstGeom>
          <a:ln w="1495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350">
              <a:latin typeface="Times New Roman"/>
              <a:cs typeface="Times New Roman"/>
            </a:endParaRPr>
          </a:p>
          <a:p>
            <a:pPr marL="120650" marR="114935" indent="3810" algn="ctr">
              <a:lnSpc>
                <a:spcPct val="100299"/>
              </a:lnSpc>
              <a:spcBef>
                <a:spcPts val="5"/>
              </a:spcBef>
            </a:pPr>
            <a:r>
              <a:rPr sz="1350" spc="-10" dirty="0">
                <a:latin typeface="Microsoft Sans Serif"/>
                <a:cs typeface="Microsoft Sans Serif"/>
              </a:rPr>
              <a:t>Монитор </a:t>
            </a:r>
            <a:r>
              <a:rPr sz="1350" spc="-90" dirty="0">
                <a:latin typeface="Microsoft Sans Serif"/>
                <a:cs typeface="Microsoft Sans Serif"/>
              </a:rPr>
              <a:t>безопасно- </a:t>
            </a:r>
            <a:r>
              <a:rPr sz="1350" spc="-20" dirty="0">
                <a:latin typeface="Microsoft Sans Serif"/>
                <a:cs typeface="Microsoft Sans Serif"/>
              </a:rPr>
              <a:t>сти</a:t>
            </a:r>
            <a:r>
              <a:rPr sz="1350" spc="-20" dirty="0">
                <a:latin typeface="Symbol"/>
                <a:cs typeface="Symbol"/>
              </a:rPr>
              <a:t>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9159" y="2556936"/>
            <a:ext cx="985519" cy="2714625"/>
          </a:xfrm>
          <a:prstGeom prst="rect">
            <a:avLst/>
          </a:prstGeom>
          <a:ln w="1480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350">
              <a:latin typeface="Times New Roman"/>
              <a:cs typeface="Times New Roman"/>
            </a:endParaRPr>
          </a:p>
          <a:p>
            <a:pPr marL="243840" marR="50800" indent="-184150">
              <a:lnSpc>
                <a:spcPts val="1570"/>
              </a:lnSpc>
            </a:pPr>
            <a:r>
              <a:rPr sz="1350" spc="-100" dirty="0">
                <a:latin typeface="Microsoft Sans Serif"/>
                <a:cs typeface="Microsoft Sans Serif"/>
              </a:rPr>
              <a:t>Прикладная </a:t>
            </a:r>
            <a:r>
              <a:rPr sz="1350" spc="-10" dirty="0">
                <a:latin typeface="Microsoft Sans Serif"/>
                <a:cs typeface="Microsoft Sans Serif"/>
              </a:rPr>
              <a:t>задача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698547" y="2698345"/>
            <a:ext cx="1922145" cy="1268730"/>
            <a:chOff x="2698547" y="2698345"/>
            <a:chExt cx="1922145" cy="1268730"/>
          </a:xfrm>
        </p:grpSpPr>
        <p:sp>
          <p:nvSpPr>
            <p:cNvPr id="36" name="object 36"/>
            <p:cNvSpPr/>
            <p:nvPr/>
          </p:nvSpPr>
          <p:spPr>
            <a:xfrm>
              <a:off x="2698547" y="2698345"/>
              <a:ext cx="1913889" cy="88265"/>
            </a:xfrm>
            <a:custGeom>
              <a:avLst/>
              <a:gdLst/>
              <a:ahLst/>
              <a:cxnLst/>
              <a:rect l="l" t="t" r="r" b="b"/>
              <a:pathLst>
                <a:path w="1913889" h="88264">
                  <a:moveTo>
                    <a:pt x="1836999" y="54870"/>
                  </a:moveTo>
                  <a:lnTo>
                    <a:pt x="1836999" y="87815"/>
                  </a:lnTo>
                  <a:lnTo>
                    <a:pt x="1894676" y="54884"/>
                  </a:lnTo>
                  <a:lnTo>
                    <a:pt x="1836999" y="54870"/>
                  </a:lnTo>
                  <a:close/>
                </a:path>
                <a:path w="1913889" h="88264">
                  <a:moveTo>
                    <a:pt x="76525" y="0"/>
                  </a:moveTo>
                  <a:lnTo>
                    <a:pt x="0" y="42616"/>
                  </a:lnTo>
                  <a:lnTo>
                    <a:pt x="76525" y="86093"/>
                  </a:lnTo>
                  <a:lnTo>
                    <a:pt x="76525" y="53819"/>
                  </a:lnTo>
                  <a:lnTo>
                    <a:pt x="51976" y="53808"/>
                  </a:lnTo>
                  <a:lnTo>
                    <a:pt x="47756" y="49073"/>
                  </a:lnTo>
                  <a:lnTo>
                    <a:pt x="47756" y="37235"/>
                  </a:lnTo>
                  <a:lnTo>
                    <a:pt x="51976" y="32285"/>
                  </a:lnTo>
                  <a:lnTo>
                    <a:pt x="76525" y="32285"/>
                  </a:lnTo>
                  <a:lnTo>
                    <a:pt x="76525" y="0"/>
                  </a:lnTo>
                  <a:close/>
                </a:path>
                <a:path w="1913889" h="88264">
                  <a:moveTo>
                    <a:pt x="1836999" y="1076"/>
                  </a:moveTo>
                  <a:lnTo>
                    <a:pt x="1836999" y="33349"/>
                  </a:lnTo>
                  <a:lnTo>
                    <a:pt x="1856179" y="33361"/>
                  </a:lnTo>
                  <a:lnTo>
                    <a:pt x="1861357" y="33361"/>
                  </a:lnTo>
                  <a:lnTo>
                    <a:pt x="1865576" y="37665"/>
                  </a:lnTo>
                  <a:lnTo>
                    <a:pt x="1865576" y="50149"/>
                  </a:lnTo>
                  <a:lnTo>
                    <a:pt x="1861357" y="54884"/>
                  </a:lnTo>
                  <a:lnTo>
                    <a:pt x="1894676" y="54884"/>
                  </a:lnTo>
                  <a:lnTo>
                    <a:pt x="1913525" y="44122"/>
                  </a:lnTo>
                  <a:lnTo>
                    <a:pt x="1836999" y="1076"/>
                  </a:lnTo>
                  <a:close/>
                </a:path>
                <a:path w="1913889" h="88264">
                  <a:moveTo>
                    <a:pt x="76525" y="32296"/>
                  </a:moveTo>
                  <a:lnTo>
                    <a:pt x="76525" y="53819"/>
                  </a:lnTo>
                  <a:lnTo>
                    <a:pt x="1836999" y="54870"/>
                  </a:lnTo>
                  <a:lnTo>
                    <a:pt x="1836999" y="33349"/>
                  </a:lnTo>
                  <a:lnTo>
                    <a:pt x="76525" y="32296"/>
                  </a:lnTo>
                  <a:close/>
                </a:path>
                <a:path w="1913889" h="88264">
                  <a:moveTo>
                    <a:pt x="76525" y="32285"/>
                  </a:moveTo>
                  <a:lnTo>
                    <a:pt x="57346" y="32285"/>
                  </a:lnTo>
                  <a:lnTo>
                    <a:pt x="76525" y="322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17129" y="3137852"/>
              <a:ext cx="602615" cy="88265"/>
            </a:xfrm>
            <a:custGeom>
              <a:avLst/>
              <a:gdLst/>
              <a:ahLst/>
              <a:cxnLst/>
              <a:rect l="l" t="t" r="r" b="b"/>
              <a:pathLst>
                <a:path w="602614" h="88264">
                  <a:moveTo>
                    <a:pt x="525514" y="65620"/>
                  </a:moveTo>
                  <a:lnTo>
                    <a:pt x="525514" y="87815"/>
                  </a:lnTo>
                  <a:lnTo>
                    <a:pt x="564342" y="65646"/>
                  </a:lnTo>
                  <a:lnTo>
                    <a:pt x="544693" y="65646"/>
                  </a:lnTo>
                  <a:lnTo>
                    <a:pt x="525514" y="65620"/>
                  </a:lnTo>
                  <a:close/>
                </a:path>
                <a:path w="602614" h="88264">
                  <a:moveTo>
                    <a:pt x="77101" y="0"/>
                  </a:moveTo>
                  <a:lnTo>
                    <a:pt x="0" y="43477"/>
                  </a:lnTo>
                  <a:lnTo>
                    <a:pt x="77101" y="86093"/>
                  </a:lnTo>
                  <a:lnTo>
                    <a:pt x="77101" y="65026"/>
                  </a:lnTo>
                  <a:lnTo>
                    <a:pt x="57538" y="65000"/>
                  </a:lnTo>
                  <a:lnTo>
                    <a:pt x="57538" y="21523"/>
                  </a:lnTo>
                  <a:lnTo>
                    <a:pt x="77101" y="21523"/>
                  </a:lnTo>
                  <a:lnTo>
                    <a:pt x="77101" y="0"/>
                  </a:lnTo>
                  <a:close/>
                </a:path>
                <a:path w="602614" h="88264">
                  <a:moveTo>
                    <a:pt x="525514" y="1076"/>
                  </a:moveTo>
                  <a:lnTo>
                    <a:pt x="525514" y="22557"/>
                  </a:lnTo>
                  <a:lnTo>
                    <a:pt x="544693" y="22599"/>
                  </a:lnTo>
                  <a:lnTo>
                    <a:pt x="544693" y="65646"/>
                  </a:lnTo>
                  <a:lnTo>
                    <a:pt x="564342" y="65646"/>
                  </a:lnTo>
                  <a:lnTo>
                    <a:pt x="602040" y="44122"/>
                  </a:lnTo>
                  <a:lnTo>
                    <a:pt x="525514" y="1076"/>
                  </a:lnTo>
                  <a:close/>
                </a:path>
                <a:path w="602614" h="88264">
                  <a:moveTo>
                    <a:pt x="77101" y="21566"/>
                  </a:moveTo>
                  <a:lnTo>
                    <a:pt x="77101" y="65026"/>
                  </a:lnTo>
                  <a:lnTo>
                    <a:pt x="525514" y="65620"/>
                  </a:lnTo>
                  <a:lnTo>
                    <a:pt x="525514" y="22557"/>
                  </a:lnTo>
                  <a:lnTo>
                    <a:pt x="77101" y="21566"/>
                  </a:lnTo>
                  <a:close/>
                </a:path>
                <a:path w="602614" h="88264">
                  <a:moveTo>
                    <a:pt x="77101" y="21523"/>
                  </a:moveTo>
                  <a:lnTo>
                    <a:pt x="57538" y="21523"/>
                  </a:lnTo>
                  <a:lnTo>
                    <a:pt x="77101" y="215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17129" y="3137852"/>
              <a:ext cx="602615" cy="88265"/>
            </a:xfrm>
            <a:custGeom>
              <a:avLst/>
              <a:gdLst/>
              <a:ahLst/>
              <a:cxnLst/>
              <a:rect l="l" t="t" r="r" b="b"/>
              <a:pathLst>
                <a:path w="602614" h="88264">
                  <a:moveTo>
                    <a:pt x="57538" y="21523"/>
                  </a:moveTo>
                  <a:lnTo>
                    <a:pt x="544693" y="22599"/>
                  </a:lnTo>
                  <a:lnTo>
                    <a:pt x="544693" y="65646"/>
                  </a:lnTo>
                  <a:lnTo>
                    <a:pt x="57538" y="65000"/>
                  </a:lnTo>
                  <a:lnTo>
                    <a:pt x="57538" y="21523"/>
                  </a:lnTo>
                  <a:close/>
                </a:path>
                <a:path w="602614" h="88264">
                  <a:moveTo>
                    <a:pt x="77101" y="86093"/>
                  </a:moveTo>
                  <a:lnTo>
                    <a:pt x="0" y="43477"/>
                  </a:lnTo>
                  <a:lnTo>
                    <a:pt x="77101" y="0"/>
                  </a:lnTo>
                  <a:lnTo>
                    <a:pt x="77101" y="86093"/>
                  </a:lnTo>
                  <a:close/>
                </a:path>
                <a:path w="602614" h="88264">
                  <a:moveTo>
                    <a:pt x="525514" y="1076"/>
                  </a:moveTo>
                  <a:lnTo>
                    <a:pt x="602040" y="44122"/>
                  </a:lnTo>
                  <a:lnTo>
                    <a:pt x="525514" y="87815"/>
                  </a:lnTo>
                  <a:lnTo>
                    <a:pt x="525514" y="10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05644" y="3878320"/>
              <a:ext cx="438150" cy="87630"/>
            </a:xfrm>
            <a:custGeom>
              <a:avLst/>
              <a:gdLst/>
              <a:ahLst/>
              <a:cxnLst/>
              <a:rect l="l" t="t" r="r" b="b"/>
              <a:pathLst>
                <a:path w="438150" h="87629">
                  <a:moveTo>
                    <a:pt x="361531" y="65678"/>
                  </a:moveTo>
                  <a:lnTo>
                    <a:pt x="361531" y="87255"/>
                  </a:lnTo>
                  <a:lnTo>
                    <a:pt x="399793" y="65710"/>
                  </a:lnTo>
                  <a:lnTo>
                    <a:pt x="380710" y="65710"/>
                  </a:lnTo>
                  <a:lnTo>
                    <a:pt x="361531" y="65678"/>
                  </a:lnTo>
                  <a:close/>
                </a:path>
                <a:path w="438150" h="87629">
                  <a:moveTo>
                    <a:pt x="76525" y="0"/>
                  </a:moveTo>
                  <a:lnTo>
                    <a:pt x="0" y="43089"/>
                  </a:lnTo>
                  <a:lnTo>
                    <a:pt x="76525" y="86179"/>
                  </a:lnTo>
                  <a:lnTo>
                    <a:pt x="76525" y="65204"/>
                  </a:lnTo>
                  <a:lnTo>
                    <a:pt x="57346" y="65172"/>
                  </a:lnTo>
                  <a:lnTo>
                    <a:pt x="57346" y="21544"/>
                  </a:lnTo>
                  <a:lnTo>
                    <a:pt x="76525" y="21544"/>
                  </a:lnTo>
                  <a:lnTo>
                    <a:pt x="76525" y="0"/>
                  </a:lnTo>
                  <a:close/>
                </a:path>
                <a:path w="438150" h="87629">
                  <a:moveTo>
                    <a:pt x="361531" y="538"/>
                  </a:moveTo>
                  <a:lnTo>
                    <a:pt x="361531" y="22051"/>
                  </a:lnTo>
                  <a:lnTo>
                    <a:pt x="380710" y="22082"/>
                  </a:lnTo>
                  <a:lnTo>
                    <a:pt x="380710" y="65710"/>
                  </a:lnTo>
                  <a:lnTo>
                    <a:pt x="399793" y="65710"/>
                  </a:lnTo>
                  <a:lnTo>
                    <a:pt x="438056" y="44165"/>
                  </a:lnTo>
                  <a:lnTo>
                    <a:pt x="361531" y="538"/>
                  </a:lnTo>
                  <a:close/>
                </a:path>
                <a:path w="438150" h="87629">
                  <a:moveTo>
                    <a:pt x="76525" y="21576"/>
                  </a:moveTo>
                  <a:lnTo>
                    <a:pt x="76525" y="65204"/>
                  </a:lnTo>
                  <a:lnTo>
                    <a:pt x="361531" y="65678"/>
                  </a:lnTo>
                  <a:lnTo>
                    <a:pt x="361531" y="22051"/>
                  </a:lnTo>
                  <a:lnTo>
                    <a:pt x="76525" y="21576"/>
                  </a:lnTo>
                  <a:close/>
                </a:path>
                <a:path w="438150" h="87629">
                  <a:moveTo>
                    <a:pt x="76525" y="21544"/>
                  </a:moveTo>
                  <a:lnTo>
                    <a:pt x="57346" y="21544"/>
                  </a:lnTo>
                  <a:lnTo>
                    <a:pt x="76525" y="21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05644" y="3878320"/>
              <a:ext cx="438150" cy="87630"/>
            </a:xfrm>
            <a:custGeom>
              <a:avLst/>
              <a:gdLst/>
              <a:ahLst/>
              <a:cxnLst/>
              <a:rect l="l" t="t" r="r" b="b"/>
              <a:pathLst>
                <a:path w="438150" h="87629">
                  <a:moveTo>
                    <a:pt x="57346" y="21544"/>
                  </a:moveTo>
                  <a:lnTo>
                    <a:pt x="380710" y="22082"/>
                  </a:lnTo>
                  <a:lnTo>
                    <a:pt x="380710" y="65710"/>
                  </a:lnTo>
                  <a:lnTo>
                    <a:pt x="57346" y="65172"/>
                  </a:lnTo>
                  <a:lnTo>
                    <a:pt x="57346" y="21544"/>
                  </a:lnTo>
                  <a:close/>
                </a:path>
                <a:path w="438150" h="87629">
                  <a:moveTo>
                    <a:pt x="76525" y="86179"/>
                  </a:moveTo>
                  <a:lnTo>
                    <a:pt x="0" y="43089"/>
                  </a:lnTo>
                  <a:lnTo>
                    <a:pt x="76525" y="0"/>
                  </a:lnTo>
                  <a:lnTo>
                    <a:pt x="76525" y="86179"/>
                  </a:lnTo>
                  <a:close/>
                </a:path>
                <a:path w="438150" h="87629">
                  <a:moveTo>
                    <a:pt x="361531" y="538"/>
                  </a:moveTo>
                  <a:lnTo>
                    <a:pt x="438056" y="44165"/>
                  </a:lnTo>
                  <a:lnTo>
                    <a:pt x="361531" y="87255"/>
                  </a:lnTo>
                  <a:lnTo>
                    <a:pt x="361531" y="5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228693" y="3876896"/>
            <a:ext cx="441325" cy="90170"/>
            <a:chOff x="1228693" y="3876896"/>
            <a:chExt cx="441325" cy="90170"/>
          </a:xfrm>
        </p:grpSpPr>
        <p:sp>
          <p:nvSpPr>
            <p:cNvPr id="42" name="object 42"/>
            <p:cNvSpPr/>
            <p:nvPr/>
          </p:nvSpPr>
          <p:spPr>
            <a:xfrm>
              <a:off x="1230118" y="3878320"/>
              <a:ext cx="438150" cy="87630"/>
            </a:xfrm>
            <a:custGeom>
              <a:avLst/>
              <a:gdLst/>
              <a:ahLst/>
              <a:cxnLst/>
              <a:rect l="l" t="t" r="r" b="b"/>
              <a:pathLst>
                <a:path w="438150" h="87629">
                  <a:moveTo>
                    <a:pt x="361113" y="65678"/>
                  </a:moveTo>
                  <a:lnTo>
                    <a:pt x="360994" y="87255"/>
                  </a:lnTo>
                  <a:lnTo>
                    <a:pt x="399487" y="65710"/>
                  </a:lnTo>
                  <a:lnTo>
                    <a:pt x="380595" y="65710"/>
                  </a:lnTo>
                  <a:lnTo>
                    <a:pt x="361113" y="65678"/>
                  </a:lnTo>
                  <a:close/>
                </a:path>
                <a:path w="438150" h="87629">
                  <a:moveTo>
                    <a:pt x="76506" y="0"/>
                  </a:moveTo>
                  <a:lnTo>
                    <a:pt x="0" y="43089"/>
                  </a:lnTo>
                  <a:lnTo>
                    <a:pt x="76506" y="86179"/>
                  </a:lnTo>
                  <a:lnTo>
                    <a:pt x="76506" y="65204"/>
                  </a:lnTo>
                  <a:lnTo>
                    <a:pt x="57365" y="65172"/>
                  </a:lnTo>
                  <a:lnTo>
                    <a:pt x="57365" y="21544"/>
                  </a:lnTo>
                  <a:lnTo>
                    <a:pt x="76506" y="21544"/>
                  </a:lnTo>
                  <a:lnTo>
                    <a:pt x="76506" y="0"/>
                  </a:lnTo>
                  <a:close/>
                </a:path>
                <a:path w="438150" h="87629">
                  <a:moveTo>
                    <a:pt x="361473" y="538"/>
                  </a:moveTo>
                  <a:lnTo>
                    <a:pt x="361354" y="22050"/>
                  </a:lnTo>
                  <a:lnTo>
                    <a:pt x="380595" y="22082"/>
                  </a:lnTo>
                  <a:lnTo>
                    <a:pt x="380595" y="65710"/>
                  </a:lnTo>
                  <a:lnTo>
                    <a:pt x="399487" y="65710"/>
                  </a:lnTo>
                  <a:lnTo>
                    <a:pt x="437979" y="44165"/>
                  </a:lnTo>
                  <a:lnTo>
                    <a:pt x="361473" y="538"/>
                  </a:lnTo>
                  <a:close/>
                </a:path>
                <a:path w="438150" h="87629">
                  <a:moveTo>
                    <a:pt x="76506" y="21576"/>
                  </a:moveTo>
                  <a:lnTo>
                    <a:pt x="76506" y="65204"/>
                  </a:lnTo>
                  <a:lnTo>
                    <a:pt x="361113" y="65678"/>
                  </a:lnTo>
                  <a:lnTo>
                    <a:pt x="361354" y="22050"/>
                  </a:lnTo>
                  <a:lnTo>
                    <a:pt x="76506" y="21576"/>
                  </a:lnTo>
                  <a:close/>
                </a:path>
                <a:path w="438150" h="87629">
                  <a:moveTo>
                    <a:pt x="76506" y="21544"/>
                  </a:moveTo>
                  <a:lnTo>
                    <a:pt x="57365" y="21544"/>
                  </a:lnTo>
                  <a:lnTo>
                    <a:pt x="76506" y="21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30118" y="3878320"/>
              <a:ext cx="438150" cy="87630"/>
            </a:xfrm>
            <a:custGeom>
              <a:avLst/>
              <a:gdLst/>
              <a:ahLst/>
              <a:cxnLst/>
              <a:rect l="l" t="t" r="r" b="b"/>
              <a:pathLst>
                <a:path w="438150" h="87629">
                  <a:moveTo>
                    <a:pt x="57365" y="21544"/>
                  </a:moveTo>
                  <a:lnTo>
                    <a:pt x="380595" y="22082"/>
                  </a:lnTo>
                  <a:lnTo>
                    <a:pt x="380595" y="65710"/>
                  </a:lnTo>
                  <a:lnTo>
                    <a:pt x="57365" y="65172"/>
                  </a:lnTo>
                  <a:lnTo>
                    <a:pt x="57365" y="21544"/>
                  </a:lnTo>
                  <a:close/>
                </a:path>
                <a:path w="438150" h="87629">
                  <a:moveTo>
                    <a:pt x="76506" y="86179"/>
                  </a:moveTo>
                  <a:lnTo>
                    <a:pt x="0" y="43089"/>
                  </a:lnTo>
                  <a:lnTo>
                    <a:pt x="76506" y="0"/>
                  </a:lnTo>
                  <a:lnTo>
                    <a:pt x="76506" y="86179"/>
                  </a:lnTo>
                  <a:close/>
                </a:path>
                <a:path w="438150" h="87629">
                  <a:moveTo>
                    <a:pt x="361473" y="538"/>
                  </a:moveTo>
                  <a:lnTo>
                    <a:pt x="437980" y="44165"/>
                  </a:lnTo>
                  <a:lnTo>
                    <a:pt x="360994" y="87255"/>
                  </a:lnTo>
                  <a:lnTo>
                    <a:pt x="361473" y="5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978123" y="2680265"/>
            <a:ext cx="930275" cy="556260"/>
          </a:xfrm>
          <a:prstGeom prst="rect">
            <a:avLst/>
          </a:prstGeom>
          <a:ln w="14959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41275" marR="31750" indent="27305">
              <a:lnSpc>
                <a:spcPts val="1570"/>
              </a:lnSpc>
              <a:spcBef>
                <a:spcPts val="254"/>
              </a:spcBef>
            </a:pPr>
            <a:r>
              <a:rPr sz="1350" spc="-90" dirty="0">
                <a:latin typeface="Microsoft Sans Serif"/>
                <a:cs typeface="Microsoft Sans Serif"/>
              </a:rPr>
              <a:t>Порт</a:t>
            </a:r>
            <a:r>
              <a:rPr sz="1350" dirty="0">
                <a:latin typeface="Microsoft Sans Serif"/>
                <a:cs typeface="Microsoft Sans Serif"/>
              </a:rPr>
              <a:t> </a:t>
            </a:r>
            <a:r>
              <a:rPr sz="1350" spc="-35" dirty="0">
                <a:latin typeface="Microsoft Sans Serif"/>
                <a:cs typeface="Microsoft Sans Serif"/>
              </a:rPr>
              <a:t>иден- </a:t>
            </a:r>
            <a:r>
              <a:rPr sz="1350" spc="-95" dirty="0">
                <a:latin typeface="Microsoft Sans Serif"/>
                <a:cs typeface="Microsoft Sans Serif"/>
              </a:rPr>
              <a:t>тификатора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17576" y="2618278"/>
            <a:ext cx="1260475" cy="679450"/>
          </a:xfrm>
          <a:prstGeom prst="rect">
            <a:avLst/>
          </a:prstGeom>
          <a:ln w="14384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77470" marR="66675" indent="20320" algn="just">
              <a:lnSpc>
                <a:spcPct val="97200"/>
              </a:lnSpc>
              <a:spcBef>
                <a:spcPts val="200"/>
              </a:spcBef>
            </a:pPr>
            <a:r>
              <a:rPr sz="1350" spc="-75" dirty="0">
                <a:latin typeface="Microsoft Sans Serif"/>
                <a:cs typeface="Microsoft Sans Serif"/>
              </a:rPr>
              <a:t>Персональный </a:t>
            </a:r>
            <a:r>
              <a:rPr sz="1350" spc="-95" dirty="0">
                <a:latin typeface="Microsoft Sans Serif"/>
                <a:cs typeface="Microsoft Sans Serif"/>
              </a:rPr>
              <a:t>идентификатор </a:t>
            </a:r>
            <a:r>
              <a:rPr sz="1350" spc="-10" dirty="0">
                <a:latin typeface="Microsoft Sans Serif"/>
                <a:cs typeface="Microsoft Sans Serif"/>
              </a:rPr>
              <a:t>пользователя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83410" y="1444625"/>
            <a:ext cx="7435215" cy="4029075"/>
            <a:chOff x="183410" y="1444625"/>
            <a:chExt cx="7435215" cy="4029075"/>
          </a:xfrm>
        </p:grpSpPr>
        <p:sp>
          <p:nvSpPr>
            <p:cNvPr id="47" name="object 47"/>
            <p:cNvSpPr/>
            <p:nvPr/>
          </p:nvSpPr>
          <p:spPr>
            <a:xfrm>
              <a:off x="6907075" y="2883015"/>
              <a:ext cx="711200" cy="87630"/>
            </a:xfrm>
            <a:custGeom>
              <a:avLst/>
              <a:gdLst/>
              <a:ahLst/>
              <a:cxnLst/>
              <a:rect l="l" t="t" r="r" b="b"/>
              <a:pathLst>
                <a:path w="711200" h="87630">
                  <a:moveTo>
                    <a:pt x="635028" y="1076"/>
                  </a:moveTo>
                  <a:lnTo>
                    <a:pt x="634669" y="33347"/>
                  </a:lnTo>
                  <a:lnTo>
                    <a:pt x="653632" y="33361"/>
                  </a:lnTo>
                  <a:lnTo>
                    <a:pt x="659386" y="33361"/>
                  </a:lnTo>
                  <a:lnTo>
                    <a:pt x="663222" y="38311"/>
                  </a:lnTo>
                  <a:lnTo>
                    <a:pt x="663222" y="50579"/>
                  </a:lnTo>
                  <a:lnTo>
                    <a:pt x="659386" y="55530"/>
                  </a:lnTo>
                  <a:lnTo>
                    <a:pt x="634422" y="55530"/>
                  </a:lnTo>
                  <a:lnTo>
                    <a:pt x="634069" y="87169"/>
                  </a:lnTo>
                  <a:lnTo>
                    <a:pt x="690598" y="55530"/>
                  </a:lnTo>
                  <a:lnTo>
                    <a:pt x="659386" y="55530"/>
                  </a:lnTo>
                  <a:lnTo>
                    <a:pt x="690677" y="55485"/>
                  </a:lnTo>
                  <a:lnTo>
                    <a:pt x="710979" y="44122"/>
                  </a:lnTo>
                  <a:lnTo>
                    <a:pt x="635028" y="1076"/>
                  </a:lnTo>
                  <a:close/>
                </a:path>
                <a:path w="711200" h="87630">
                  <a:moveTo>
                    <a:pt x="76525" y="0"/>
                  </a:moveTo>
                  <a:lnTo>
                    <a:pt x="0" y="43046"/>
                  </a:lnTo>
                  <a:lnTo>
                    <a:pt x="76142" y="86739"/>
                  </a:lnTo>
                  <a:lnTo>
                    <a:pt x="76284" y="54488"/>
                  </a:lnTo>
                  <a:lnTo>
                    <a:pt x="51592" y="54454"/>
                  </a:lnTo>
                  <a:lnTo>
                    <a:pt x="47373" y="49503"/>
                  </a:lnTo>
                  <a:lnTo>
                    <a:pt x="47373" y="37665"/>
                  </a:lnTo>
                  <a:lnTo>
                    <a:pt x="51592" y="32930"/>
                  </a:lnTo>
                  <a:lnTo>
                    <a:pt x="76380" y="32930"/>
                  </a:lnTo>
                  <a:lnTo>
                    <a:pt x="76525" y="0"/>
                  </a:lnTo>
                  <a:close/>
                </a:path>
                <a:path w="711200" h="87630">
                  <a:moveTo>
                    <a:pt x="76379" y="32944"/>
                  </a:moveTo>
                  <a:lnTo>
                    <a:pt x="76284" y="54488"/>
                  </a:lnTo>
                  <a:lnTo>
                    <a:pt x="634422" y="55485"/>
                  </a:lnTo>
                  <a:lnTo>
                    <a:pt x="634669" y="33347"/>
                  </a:lnTo>
                  <a:lnTo>
                    <a:pt x="76379" y="32944"/>
                  </a:lnTo>
                  <a:close/>
                </a:path>
                <a:path w="711200" h="87630">
                  <a:moveTo>
                    <a:pt x="76380" y="32930"/>
                  </a:moveTo>
                  <a:lnTo>
                    <a:pt x="56962" y="32930"/>
                  </a:lnTo>
                  <a:lnTo>
                    <a:pt x="76379" y="329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4890" y="1446115"/>
              <a:ext cx="7229475" cy="4025900"/>
            </a:xfrm>
            <a:custGeom>
              <a:avLst/>
              <a:gdLst/>
              <a:ahLst/>
              <a:cxnLst/>
              <a:rect l="l" t="t" r="r" b="b"/>
              <a:pathLst>
                <a:path w="7229475" h="4025900">
                  <a:moveTo>
                    <a:pt x="7229096" y="8609"/>
                  </a:moveTo>
                  <a:lnTo>
                    <a:pt x="7221807" y="8609"/>
                  </a:lnTo>
                  <a:lnTo>
                    <a:pt x="7221807" y="16142"/>
                  </a:lnTo>
                  <a:lnTo>
                    <a:pt x="7214711" y="16142"/>
                  </a:lnTo>
                  <a:lnTo>
                    <a:pt x="7214711" y="31854"/>
                  </a:lnTo>
                  <a:lnTo>
                    <a:pt x="7229096" y="31854"/>
                  </a:lnTo>
                  <a:lnTo>
                    <a:pt x="7229096" y="8609"/>
                  </a:lnTo>
                  <a:close/>
                </a:path>
                <a:path w="7229475" h="4025900">
                  <a:moveTo>
                    <a:pt x="7221807" y="0"/>
                  </a:moveTo>
                  <a:lnTo>
                    <a:pt x="7178462" y="0"/>
                  </a:lnTo>
                  <a:lnTo>
                    <a:pt x="7178462" y="16142"/>
                  </a:lnTo>
                  <a:lnTo>
                    <a:pt x="7214711" y="16142"/>
                  </a:lnTo>
                  <a:lnTo>
                    <a:pt x="7214711" y="8609"/>
                  </a:lnTo>
                  <a:lnTo>
                    <a:pt x="7221807" y="8609"/>
                  </a:lnTo>
                  <a:lnTo>
                    <a:pt x="7221807" y="0"/>
                  </a:lnTo>
                  <a:close/>
                </a:path>
                <a:path w="7229475" h="4025900">
                  <a:moveTo>
                    <a:pt x="7164461" y="0"/>
                  </a:moveTo>
                  <a:lnTo>
                    <a:pt x="7121499" y="0"/>
                  </a:lnTo>
                  <a:lnTo>
                    <a:pt x="7121499" y="16142"/>
                  </a:lnTo>
                  <a:lnTo>
                    <a:pt x="7164461" y="16142"/>
                  </a:lnTo>
                  <a:lnTo>
                    <a:pt x="7164461" y="0"/>
                  </a:lnTo>
                  <a:close/>
                </a:path>
                <a:path w="7229475" h="4025900">
                  <a:moveTo>
                    <a:pt x="7106731" y="0"/>
                  </a:moveTo>
                  <a:lnTo>
                    <a:pt x="7063578" y="0"/>
                  </a:lnTo>
                  <a:lnTo>
                    <a:pt x="7063578" y="16142"/>
                  </a:lnTo>
                  <a:lnTo>
                    <a:pt x="7106731" y="16142"/>
                  </a:lnTo>
                  <a:lnTo>
                    <a:pt x="7106731" y="0"/>
                  </a:lnTo>
                  <a:close/>
                </a:path>
                <a:path w="7229475" h="4025900">
                  <a:moveTo>
                    <a:pt x="7049193" y="0"/>
                  </a:moveTo>
                  <a:lnTo>
                    <a:pt x="7006231" y="0"/>
                  </a:lnTo>
                  <a:lnTo>
                    <a:pt x="7006231" y="16142"/>
                  </a:lnTo>
                  <a:lnTo>
                    <a:pt x="7049193" y="16142"/>
                  </a:lnTo>
                  <a:lnTo>
                    <a:pt x="7049193" y="0"/>
                  </a:lnTo>
                  <a:close/>
                </a:path>
                <a:path w="7229475" h="4025900">
                  <a:moveTo>
                    <a:pt x="6991463" y="0"/>
                  </a:moveTo>
                  <a:lnTo>
                    <a:pt x="6948885" y="0"/>
                  </a:lnTo>
                  <a:lnTo>
                    <a:pt x="6948885" y="16142"/>
                  </a:lnTo>
                  <a:lnTo>
                    <a:pt x="6991463" y="16142"/>
                  </a:lnTo>
                  <a:lnTo>
                    <a:pt x="6991463" y="0"/>
                  </a:lnTo>
                  <a:close/>
                </a:path>
                <a:path w="7229475" h="4025900">
                  <a:moveTo>
                    <a:pt x="6934117" y="0"/>
                  </a:moveTo>
                  <a:lnTo>
                    <a:pt x="6890963" y="0"/>
                  </a:lnTo>
                  <a:lnTo>
                    <a:pt x="6890963" y="16142"/>
                  </a:lnTo>
                  <a:lnTo>
                    <a:pt x="6934117" y="16142"/>
                  </a:lnTo>
                  <a:lnTo>
                    <a:pt x="6934117" y="0"/>
                  </a:lnTo>
                  <a:close/>
                </a:path>
                <a:path w="7229475" h="4025900">
                  <a:moveTo>
                    <a:pt x="6876579" y="0"/>
                  </a:moveTo>
                  <a:lnTo>
                    <a:pt x="6833617" y="0"/>
                  </a:lnTo>
                  <a:lnTo>
                    <a:pt x="6833617" y="16142"/>
                  </a:lnTo>
                  <a:lnTo>
                    <a:pt x="6876579" y="16142"/>
                  </a:lnTo>
                  <a:lnTo>
                    <a:pt x="6876579" y="0"/>
                  </a:lnTo>
                  <a:close/>
                </a:path>
                <a:path w="7229475" h="4025900">
                  <a:moveTo>
                    <a:pt x="6818849" y="0"/>
                  </a:moveTo>
                  <a:lnTo>
                    <a:pt x="6776271" y="0"/>
                  </a:lnTo>
                  <a:lnTo>
                    <a:pt x="6776271" y="16142"/>
                  </a:lnTo>
                  <a:lnTo>
                    <a:pt x="6818849" y="16142"/>
                  </a:lnTo>
                  <a:lnTo>
                    <a:pt x="6818849" y="0"/>
                  </a:lnTo>
                  <a:close/>
                </a:path>
                <a:path w="7229475" h="4025900">
                  <a:moveTo>
                    <a:pt x="6761503" y="0"/>
                  </a:moveTo>
                  <a:lnTo>
                    <a:pt x="6718349" y="0"/>
                  </a:lnTo>
                  <a:lnTo>
                    <a:pt x="6718349" y="16142"/>
                  </a:lnTo>
                  <a:lnTo>
                    <a:pt x="6761503" y="16142"/>
                  </a:lnTo>
                  <a:lnTo>
                    <a:pt x="6761503" y="0"/>
                  </a:lnTo>
                  <a:close/>
                </a:path>
                <a:path w="7229475" h="4025900">
                  <a:moveTo>
                    <a:pt x="6703581" y="0"/>
                  </a:moveTo>
                  <a:lnTo>
                    <a:pt x="6661003" y="0"/>
                  </a:lnTo>
                  <a:lnTo>
                    <a:pt x="6661003" y="16142"/>
                  </a:lnTo>
                  <a:lnTo>
                    <a:pt x="6703581" y="16142"/>
                  </a:lnTo>
                  <a:lnTo>
                    <a:pt x="6703581" y="0"/>
                  </a:lnTo>
                  <a:close/>
                </a:path>
                <a:path w="7229475" h="4025900">
                  <a:moveTo>
                    <a:pt x="6646618" y="0"/>
                  </a:moveTo>
                  <a:lnTo>
                    <a:pt x="6603081" y="0"/>
                  </a:lnTo>
                  <a:lnTo>
                    <a:pt x="6603081" y="16142"/>
                  </a:lnTo>
                  <a:lnTo>
                    <a:pt x="6646618" y="16142"/>
                  </a:lnTo>
                  <a:lnTo>
                    <a:pt x="6646618" y="0"/>
                  </a:lnTo>
                  <a:close/>
                </a:path>
                <a:path w="7229475" h="4025900">
                  <a:moveTo>
                    <a:pt x="6589272" y="0"/>
                  </a:moveTo>
                  <a:lnTo>
                    <a:pt x="6545735" y="0"/>
                  </a:lnTo>
                  <a:lnTo>
                    <a:pt x="6545735" y="16142"/>
                  </a:lnTo>
                  <a:lnTo>
                    <a:pt x="6589272" y="16142"/>
                  </a:lnTo>
                  <a:lnTo>
                    <a:pt x="6589272" y="0"/>
                  </a:lnTo>
                  <a:close/>
                </a:path>
                <a:path w="7229475" h="4025900">
                  <a:moveTo>
                    <a:pt x="6531350" y="0"/>
                  </a:moveTo>
                  <a:lnTo>
                    <a:pt x="6488388" y="0"/>
                  </a:lnTo>
                  <a:lnTo>
                    <a:pt x="6488388" y="16142"/>
                  </a:lnTo>
                  <a:lnTo>
                    <a:pt x="6531350" y="16142"/>
                  </a:lnTo>
                  <a:lnTo>
                    <a:pt x="6531350" y="0"/>
                  </a:lnTo>
                  <a:close/>
                </a:path>
                <a:path w="7229475" h="4025900">
                  <a:moveTo>
                    <a:pt x="6474004" y="0"/>
                  </a:moveTo>
                  <a:lnTo>
                    <a:pt x="6430467" y="0"/>
                  </a:lnTo>
                  <a:lnTo>
                    <a:pt x="6430467" y="16142"/>
                  </a:lnTo>
                  <a:lnTo>
                    <a:pt x="6474004" y="16142"/>
                  </a:lnTo>
                  <a:lnTo>
                    <a:pt x="6474004" y="0"/>
                  </a:lnTo>
                  <a:close/>
                </a:path>
                <a:path w="7229475" h="4025900">
                  <a:moveTo>
                    <a:pt x="6416658" y="0"/>
                  </a:moveTo>
                  <a:lnTo>
                    <a:pt x="6373120" y="0"/>
                  </a:lnTo>
                  <a:lnTo>
                    <a:pt x="6373120" y="16142"/>
                  </a:lnTo>
                  <a:lnTo>
                    <a:pt x="6416658" y="16142"/>
                  </a:lnTo>
                  <a:lnTo>
                    <a:pt x="6416658" y="0"/>
                  </a:lnTo>
                  <a:close/>
                </a:path>
                <a:path w="7229475" h="4025900">
                  <a:moveTo>
                    <a:pt x="6358928" y="0"/>
                  </a:moveTo>
                  <a:lnTo>
                    <a:pt x="6315391" y="0"/>
                  </a:lnTo>
                  <a:lnTo>
                    <a:pt x="6315391" y="16142"/>
                  </a:lnTo>
                  <a:lnTo>
                    <a:pt x="6358928" y="16142"/>
                  </a:lnTo>
                  <a:lnTo>
                    <a:pt x="6358928" y="0"/>
                  </a:lnTo>
                  <a:close/>
                </a:path>
                <a:path w="7229475" h="4025900">
                  <a:moveTo>
                    <a:pt x="6301390" y="0"/>
                  </a:moveTo>
                  <a:lnTo>
                    <a:pt x="6257853" y="0"/>
                  </a:lnTo>
                  <a:lnTo>
                    <a:pt x="6257853" y="16142"/>
                  </a:lnTo>
                  <a:lnTo>
                    <a:pt x="6301390" y="16142"/>
                  </a:lnTo>
                  <a:lnTo>
                    <a:pt x="6301390" y="0"/>
                  </a:lnTo>
                  <a:close/>
                </a:path>
                <a:path w="7229475" h="4025900">
                  <a:moveTo>
                    <a:pt x="6243660" y="0"/>
                  </a:moveTo>
                  <a:lnTo>
                    <a:pt x="6201082" y="0"/>
                  </a:lnTo>
                  <a:lnTo>
                    <a:pt x="6201082" y="16142"/>
                  </a:lnTo>
                  <a:lnTo>
                    <a:pt x="6243660" y="16142"/>
                  </a:lnTo>
                  <a:lnTo>
                    <a:pt x="6243660" y="0"/>
                  </a:lnTo>
                  <a:close/>
                </a:path>
                <a:path w="7229475" h="4025900">
                  <a:moveTo>
                    <a:pt x="6186313" y="0"/>
                  </a:moveTo>
                  <a:lnTo>
                    <a:pt x="6143160" y="0"/>
                  </a:lnTo>
                  <a:lnTo>
                    <a:pt x="6143160" y="16142"/>
                  </a:lnTo>
                  <a:lnTo>
                    <a:pt x="6186313" y="16142"/>
                  </a:lnTo>
                  <a:lnTo>
                    <a:pt x="6186313" y="0"/>
                  </a:lnTo>
                  <a:close/>
                </a:path>
                <a:path w="7229475" h="4025900">
                  <a:moveTo>
                    <a:pt x="6128775" y="0"/>
                  </a:moveTo>
                  <a:lnTo>
                    <a:pt x="6085814" y="0"/>
                  </a:lnTo>
                  <a:lnTo>
                    <a:pt x="6085814" y="16142"/>
                  </a:lnTo>
                  <a:lnTo>
                    <a:pt x="6128775" y="16142"/>
                  </a:lnTo>
                  <a:lnTo>
                    <a:pt x="6128775" y="0"/>
                  </a:lnTo>
                  <a:close/>
                </a:path>
                <a:path w="7229475" h="4025900">
                  <a:moveTo>
                    <a:pt x="6071045" y="0"/>
                  </a:moveTo>
                  <a:lnTo>
                    <a:pt x="6028467" y="0"/>
                  </a:lnTo>
                  <a:lnTo>
                    <a:pt x="6028467" y="16142"/>
                  </a:lnTo>
                  <a:lnTo>
                    <a:pt x="6071045" y="16142"/>
                  </a:lnTo>
                  <a:lnTo>
                    <a:pt x="6071045" y="0"/>
                  </a:lnTo>
                  <a:close/>
                </a:path>
                <a:path w="7229475" h="4025900">
                  <a:moveTo>
                    <a:pt x="6013699" y="0"/>
                  </a:moveTo>
                  <a:lnTo>
                    <a:pt x="5970546" y="0"/>
                  </a:lnTo>
                  <a:lnTo>
                    <a:pt x="5970546" y="16142"/>
                  </a:lnTo>
                  <a:lnTo>
                    <a:pt x="6013699" y="16142"/>
                  </a:lnTo>
                  <a:lnTo>
                    <a:pt x="6013699" y="0"/>
                  </a:lnTo>
                  <a:close/>
                </a:path>
                <a:path w="7229475" h="4025900">
                  <a:moveTo>
                    <a:pt x="5956161" y="0"/>
                  </a:moveTo>
                  <a:lnTo>
                    <a:pt x="5913199" y="0"/>
                  </a:lnTo>
                  <a:lnTo>
                    <a:pt x="5913199" y="16142"/>
                  </a:lnTo>
                  <a:lnTo>
                    <a:pt x="5956161" y="16142"/>
                  </a:lnTo>
                  <a:lnTo>
                    <a:pt x="5956161" y="0"/>
                  </a:lnTo>
                  <a:close/>
                </a:path>
                <a:path w="7229475" h="4025900">
                  <a:moveTo>
                    <a:pt x="5898431" y="0"/>
                  </a:moveTo>
                  <a:lnTo>
                    <a:pt x="5855278" y="0"/>
                  </a:lnTo>
                  <a:lnTo>
                    <a:pt x="5855278" y="16142"/>
                  </a:lnTo>
                  <a:lnTo>
                    <a:pt x="5898431" y="16142"/>
                  </a:lnTo>
                  <a:lnTo>
                    <a:pt x="5898431" y="0"/>
                  </a:lnTo>
                  <a:close/>
                </a:path>
                <a:path w="7229475" h="4025900">
                  <a:moveTo>
                    <a:pt x="5841085" y="0"/>
                  </a:moveTo>
                  <a:lnTo>
                    <a:pt x="5797931" y="0"/>
                  </a:lnTo>
                  <a:lnTo>
                    <a:pt x="5797931" y="16142"/>
                  </a:lnTo>
                  <a:lnTo>
                    <a:pt x="5841085" y="16142"/>
                  </a:lnTo>
                  <a:lnTo>
                    <a:pt x="5841085" y="0"/>
                  </a:lnTo>
                  <a:close/>
                </a:path>
                <a:path w="7229475" h="4025900">
                  <a:moveTo>
                    <a:pt x="5783163" y="0"/>
                  </a:moveTo>
                  <a:lnTo>
                    <a:pt x="5740585" y="0"/>
                  </a:lnTo>
                  <a:lnTo>
                    <a:pt x="5740585" y="16142"/>
                  </a:lnTo>
                  <a:lnTo>
                    <a:pt x="5783163" y="16142"/>
                  </a:lnTo>
                  <a:lnTo>
                    <a:pt x="5783163" y="0"/>
                  </a:lnTo>
                  <a:close/>
                </a:path>
                <a:path w="7229475" h="4025900">
                  <a:moveTo>
                    <a:pt x="5726200" y="0"/>
                  </a:moveTo>
                  <a:lnTo>
                    <a:pt x="5682663" y="0"/>
                  </a:lnTo>
                  <a:lnTo>
                    <a:pt x="5682663" y="16142"/>
                  </a:lnTo>
                  <a:lnTo>
                    <a:pt x="5726200" y="16142"/>
                  </a:lnTo>
                  <a:lnTo>
                    <a:pt x="5726200" y="0"/>
                  </a:lnTo>
                  <a:close/>
                </a:path>
                <a:path w="7229475" h="4025900">
                  <a:moveTo>
                    <a:pt x="5668854" y="0"/>
                  </a:moveTo>
                  <a:lnTo>
                    <a:pt x="5625317" y="0"/>
                  </a:lnTo>
                  <a:lnTo>
                    <a:pt x="5625317" y="16142"/>
                  </a:lnTo>
                  <a:lnTo>
                    <a:pt x="5668854" y="16142"/>
                  </a:lnTo>
                  <a:lnTo>
                    <a:pt x="5668854" y="0"/>
                  </a:lnTo>
                  <a:close/>
                </a:path>
                <a:path w="7229475" h="4025900">
                  <a:moveTo>
                    <a:pt x="5610933" y="0"/>
                  </a:moveTo>
                  <a:lnTo>
                    <a:pt x="5567587" y="0"/>
                  </a:lnTo>
                  <a:lnTo>
                    <a:pt x="5567587" y="16142"/>
                  </a:lnTo>
                  <a:lnTo>
                    <a:pt x="5610933" y="16142"/>
                  </a:lnTo>
                  <a:lnTo>
                    <a:pt x="5610933" y="0"/>
                  </a:lnTo>
                  <a:close/>
                </a:path>
                <a:path w="7229475" h="4025900">
                  <a:moveTo>
                    <a:pt x="5553586" y="0"/>
                  </a:moveTo>
                  <a:lnTo>
                    <a:pt x="5510049" y="0"/>
                  </a:lnTo>
                  <a:lnTo>
                    <a:pt x="5510049" y="16142"/>
                  </a:lnTo>
                  <a:lnTo>
                    <a:pt x="5553586" y="16142"/>
                  </a:lnTo>
                  <a:lnTo>
                    <a:pt x="5553586" y="0"/>
                  </a:lnTo>
                  <a:close/>
                </a:path>
                <a:path w="7229475" h="4025900">
                  <a:moveTo>
                    <a:pt x="5496240" y="0"/>
                  </a:moveTo>
                  <a:lnTo>
                    <a:pt x="5452703" y="0"/>
                  </a:lnTo>
                  <a:lnTo>
                    <a:pt x="5452703" y="16142"/>
                  </a:lnTo>
                  <a:lnTo>
                    <a:pt x="5496240" y="16142"/>
                  </a:lnTo>
                  <a:lnTo>
                    <a:pt x="5496240" y="0"/>
                  </a:lnTo>
                  <a:close/>
                </a:path>
                <a:path w="7229475" h="4025900">
                  <a:moveTo>
                    <a:pt x="5438318" y="0"/>
                  </a:moveTo>
                  <a:lnTo>
                    <a:pt x="5394973" y="0"/>
                  </a:lnTo>
                  <a:lnTo>
                    <a:pt x="5394973" y="16142"/>
                  </a:lnTo>
                  <a:lnTo>
                    <a:pt x="5438318" y="16142"/>
                  </a:lnTo>
                  <a:lnTo>
                    <a:pt x="5438318" y="0"/>
                  </a:lnTo>
                  <a:close/>
                </a:path>
                <a:path w="7229475" h="4025900">
                  <a:moveTo>
                    <a:pt x="5380972" y="0"/>
                  </a:moveTo>
                  <a:lnTo>
                    <a:pt x="5337435" y="0"/>
                  </a:lnTo>
                  <a:lnTo>
                    <a:pt x="5337435" y="16142"/>
                  </a:lnTo>
                  <a:lnTo>
                    <a:pt x="5380972" y="16142"/>
                  </a:lnTo>
                  <a:lnTo>
                    <a:pt x="5380972" y="0"/>
                  </a:lnTo>
                  <a:close/>
                </a:path>
                <a:path w="7229475" h="4025900">
                  <a:moveTo>
                    <a:pt x="5323242" y="0"/>
                  </a:moveTo>
                  <a:lnTo>
                    <a:pt x="5280664" y="0"/>
                  </a:lnTo>
                  <a:lnTo>
                    <a:pt x="5280664" y="16142"/>
                  </a:lnTo>
                  <a:lnTo>
                    <a:pt x="5323242" y="16142"/>
                  </a:lnTo>
                  <a:lnTo>
                    <a:pt x="5323242" y="0"/>
                  </a:lnTo>
                  <a:close/>
                </a:path>
                <a:path w="7229475" h="4025900">
                  <a:moveTo>
                    <a:pt x="5265704" y="0"/>
                  </a:moveTo>
                  <a:lnTo>
                    <a:pt x="5222742" y="0"/>
                  </a:lnTo>
                  <a:lnTo>
                    <a:pt x="5222742" y="16142"/>
                  </a:lnTo>
                  <a:lnTo>
                    <a:pt x="5265704" y="16142"/>
                  </a:lnTo>
                  <a:lnTo>
                    <a:pt x="5265704" y="0"/>
                  </a:lnTo>
                  <a:close/>
                </a:path>
                <a:path w="7229475" h="4025900">
                  <a:moveTo>
                    <a:pt x="5208358" y="0"/>
                  </a:moveTo>
                  <a:lnTo>
                    <a:pt x="5165396" y="0"/>
                  </a:lnTo>
                  <a:lnTo>
                    <a:pt x="5165396" y="16142"/>
                  </a:lnTo>
                  <a:lnTo>
                    <a:pt x="5208358" y="16142"/>
                  </a:lnTo>
                  <a:lnTo>
                    <a:pt x="5208358" y="0"/>
                  </a:lnTo>
                  <a:close/>
                </a:path>
                <a:path w="7229475" h="4025900">
                  <a:moveTo>
                    <a:pt x="5150628" y="0"/>
                  </a:moveTo>
                  <a:lnTo>
                    <a:pt x="5107474" y="0"/>
                  </a:lnTo>
                  <a:lnTo>
                    <a:pt x="5107474" y="16142"/>
                  </a:lnTo>
                  <a:lnTo>
                    <a:pt x="5150628" y="16142"/>
                  </a:lnTo>
                  <a:lnTo>
                    <a:pt x="5150628" y="0"/>
                  </a:lnTo>
                  <a:close/>
                </a:path>
                <a:path w="7229475" h="4025900">
                  <a:moveTo>
                    <a:pt x="5093281" y="0"/>
                  </a:moveTo>
                  <a:lnTo>
                    <a:pt x="5050128" y="0"/>
                  </a:lnTo>
                  <a:lnTo>
                    <a:pt x="5050128" y="16142"/>
                  </a:lnTo>
                  <a:lnTo>
                    <a:pt x="5093281" y="16142"/>
                  </a:lnTo>
                  <a:lnTo>
                    <a:pt x="5093281" y="0"/>
                  </a:lnTo>
                  <a:close/>
                </a:path>
                <a:path w="7229475" h="4025900">
                  <a:moveTo>
                    <a:pt x="5035360" y="0"/>
                  </a:moveTo>
                  <a:lnTo>
                    <a:pt x="4992782" y="0"/>
                  </a:lnTo>
                  <a:lnTo>
                    <a:pt x="4992782" y="16142"/>
                  </a:lnTo>
                  <a:lnTo>
                    <a:pt x="5035360" y="16142"/>
                  </a:lnTo>
                  <a:lnTo>
                    <a:pt x="5035360" y="0"/>
                  </a:lnTo>
                  <a:close/>
                </a:path>
                <a:path w="7229475" h="4025900">
                  <a:moveTo>
                    <a:pt x="4978013" y="0"/>
                  </a:moveTo>
                  <a:lnTo>
                    <a:pt x="4934860" y="0"/>
                  </a:lnTo>
                  <a:lnTo>
                    <a:pt x="4934860" y="16142"/>
                  </a:lnTo>
                  <a:lnTo>
                    <a:pt x="4978013" y="16142"/>
                  </a:lnTo>
                  <a:lnTo>
                    <a:pt x="4978013" y="0"/>
                  </a:lnTo>
                  <a:close/>
                </a:path>
                <a:path w="7229475" h="4025900">
                  <a:moveTo>
                    <a:pt x="4920667" y="0"/>
                  </a:moveTo>
                  <a:lnTo>
                    <a:pt x="4877514" y="0"/>
                  </a:lnTo>
                  <a:lnTo>
                    <a:pt x="4877514" y="16142"/>
                  </a:lnTo>
                  <a:lnTo>
                    <a:pt x="4920667" y="16142"/>
                  </a:lnTo>
                  <a:lnTo>
                    <a:pt x="4920667" y="0"/>
                  </a:lnTo>
                  <a:close/>
                </a:path>
                <a:path w="7229475" h="4025900">
                  <a:moveTo>
                    <a:pt x="4863129" y="0"/>
                  </a:moveTo>
                  <a:lnTo>
                    <a:pt x="4820167" y="0"/>
                  </a:lnTo>
                  <a:lnTo>
                    <a:pt x="4820167" y="16142"/>
                  </a:lnTo>
                  <a:lnTo>
                    <a:pt x="4863129" y="16142"/>
                  </a:lnTo>
                  <a:lnTo>
                    <a:pt x="4863129" y="0"/>
                  </a:lnTo>
                  <a:close/>
                </a:path>
                <a:path w="7229475" h="4025900">
                  <a:moveTo>
                    <a:pt x="4805783" y="0"/>
                  </a:moveTo>
                  <a:lnTo>
                    <a:pt x="4762246" y="0"/>
                  </a:lnTo>
                  <a:lnTo>
                    <a:pt x="4762246" y="16142"/>
                  </a:lnTo>
                  <a:lnTo>
                    <a:pt x="4805783" y="16142"/>
                  </a:lnTo>
                  <a:lnTo>
                    <a:pt x="4805783" y="0"/>
                  </a:lnTo>
                  <a:close/>
                </a:path>
                <a:path w="7229475" h="4025900">
                  <a:moveTo>
                    <a:pt x="4748436" y="0"/>
                  </a:moveTo>
                  <a:lnTo>
                    <a:pt x="4704899" y="0"/>
                  </a:lnTo>
                  <a:lnTo>
                    <a:pt x="4704899" y="16142"/>
                  </a:lnTo>
                  <a:lnTo>
                    <a:pt x="4748436" y="16142"/>
                  </a:lnTo>
                  <a:lnTo>
                    <a:pt x="4748436" y="0"/>
                  </a:lnTo>
                  <a:close/>
                </a:path>
                <a:path w="7229475" h="4025900">
                  <a:moveTo>
                    <a:pt x="4690515" y="0"/>
                  </a:moveTo>
                  <a:lnTo>
                    <a:pt x="4647169" y="0"/>
                  </a:lnTo>
                  <a:lnTo>
                    <a:pt x="4647169" y="16142"/>
                  </a:lnTo>
                  <a:lnTo>
                    <a:pt x="4690515" y="16142"/>
                  </a:lnTo>
                  <a:lnTo>
                    <a:pt x="4690515" y="0"/>
                  </a:lnTo>
                  <a:close/>
                </a:path>
                <a:path w="7229475" h="4025900">
                  <a:moveTo>
                    <a:pt x="4633168" y="0"/>
                  </a:moveTo>
                  <a:lnTo>
                    <a:pt x="4589631" y="0"/>
                  </a:lnTo>
                  <a:lnTo>
                    <a:pt x="4589631" y="16142"/>
                  </a:lnTo>
                  <a:lnTo>
                    <a:pt x="4633168" y="16142"/>
                  </a:lnTo>
                  <a:lnTo>
                    <a:pt x="4633168" y="0"/>
                  </a:lnTo>
                  <a:close/>
                </a:path>
                <a:path w="7229475" h="4025900">
                  <a:moveTo>
                    <a:pt x="4575439" y="0"/>
                  </a:moveTo>
                  <a:lnTo>
                    <a:pt x="4532285" y="0"/>
                  </a:lnTo>
                  <a:lnTo>
                    <a:pt x="4532285" y="16142"/>
                  </a:lnTo>
                  <a:lnTo>
                    <a:pt x="4575439" y="16142"/>
                  </a:lnTo>
                  <a:lnTo>
                    <a:pt x="4575439" y="0"/>
                  </a:lnTo>
                  <a:close/>
                </a:path>
                <a:path w="7229475" h="4025900">
                  <a:moveTo>
                    <a:pt x="4517900" y="0"/>
                  </a:moveTo>
                  <a:lnTo>
                    <a:pt x="4474555" y="0"/>
                  </a:lnTo>
                  <a:lnTo>
                    <a:pt x="4474555" y="16142"/>
                  </a:lnTo>
                  <a:lnTo>
                    <a:pt x="4517900" y="16142"/>
                  </a:lnTo>
                  <a:lnTo>
                    <a:pt x="4517900" y="0"/>
                  </a:lnTo>
                  <a:close/>
                </a:path>
                <a:path w="7229475" h="4025900">
                  <a:moveTo>
                    <a:pt x="4460554" y="0"/>
                  </a:moveTo>
                  <a:lnTo>
                    <a:pt x="4417017" y="0"/>
                  </a:lnTo>
                  <a:lnTo>
                    <a:pt x="4417017" y="16142"/>
                  </a:lnTo>
                  <a:lnTo>
                    <a:pt x="4460554" y="16142"/>
                  </a:lnTo>
                  <a:lnTo>
                    <a:pt x="4460554" y="0"/>
                  </a:lnTo>
                  <a:close/>
                </a:path>
                <a:path w="7229475" h="4025900">
                  <a:moveTo>
                    <a:pt x="4402824" y="0"/>
                  </a:moveTo>
                  <a:lnTo>
                    <a:pt x="4360246" y="0"/>
                  </a:lnTo>
                  <a:lnTo>
                    <a:pt x="4360246" y="16142"/>
                  </a:lnTo>
                  <a:lnTo>
                    <a:pt x="4402824" y="16142"/>
                  </a:lnTo>
                  <a:lnTo>
                    <a:pt x="4402824" y="0"/>
                  </a:lnTo>
                  <a:close/>
                </a:path>
                <a:path w="7229475" h="4025900">
                  <a:moveTo>
                    <a:pt x="4345286" y="0"/>
                  </a:moveTo>
                  <a:lnTo>
                    <a:pt x="4302324" y="0"/>
                  </a:lnTo>
                  <a:lnTo>
                    <a:pt x="4302324" y="16142"/>
                  </a:lnTo>
                  <a:lnTo>
                    <a:pt x="4345286" y="16142"/>
                  </a:lnTo>
                  <a:lnTo>
                    <a:pt x="4345286" y="0"/>
                  </a:lnTo>
                  <a:close/>
                </a:path>
                <a:path w="7229475" h="4025900">
                  <a:moveTo>
                    <a:pt x="4287940" y="0"/>
                  </a:moveTo>
                  <a:lnTo>
                    <a:pt x="4244978" y="0"/>
                  </a:lnTo>
                  <a:lnTo>
                    <a:pt x="4244978" y="16142"/>
                  </a:lnTo>
                  <a:lnTo>
                    <a:pt x="4287940" y="16142"/>
                  </a:lnTo>
                  <a:lnTo>
                    <a:pt x="4287940" y="0"/>
                  </a:lnTo>
                  <a:close/>
                </a:path>
                <a:path w="7229475" h="4025900">
                  <a:moveTo>
                    <a:pt x="4230210" y="0"/>
                  </a:moveTo>
                  <a:lnTo>
                    <a:pt x="4187056" y="0"/>
                  </a:lnTo>
                  <a:lnTo>
                    <a:pt x="4187056" y="16142"/>
                  </a:lnTo>
                  <a:lnTo>
                    <a:pt x="4230210" y="16142"/>
                  </a:lnTo>
                  <a:lnTo>
                    <a:pt x="4230210" y="0"/>
                  </a:lnTo>
                  <a:close/>
                </a:path>
                <a:path w="7229475" h="4025900">
                  <a:moveTo>
                    <a:pt x="4172672" y="0"/>
                  </a:moveTo>
                  <a:lnTo>
                    <a:pt x="4129710" y="0"/>
                  </a:lnTo>
                  <a:lnTo>
                    <a:pt x="4129710" y="16142"/>
                  </a:lnTo>
                  <a:lnTo>
                    <a:pt x="4172672" y="16142"/>
                  </a:lnTo>
                  <a:lnTo>
                    <a:pt x="4172672" y="0"/>
                  </a:lnTo>
                  <a:close/>
                </a:path>
                <a:path w="7229475" h="4025900">
                  <a:moveTo>
                    <a:pt x="4114942" y="0"/>
                  </a:moveTo>
                  <a:lnTo>
                    <a:pt x="4072364" y="0"/>
                  </a:lnTo>
                  <a:lnTo>
                    <a:pt x="4072364" y="16142"/>
                  </a:lnTo>
                  <a:lnTo>
                    <a:pt x="4114942" y="16142"/>
                  </a:lnTo>
                  <a:lnTo>
                    <a:pt x="4114942" y="0"/>
                  </a:lnTo>
                  <a:close/>
                </a:path>
                <a:path w="7229475" h="4025900">
                  <a:moveTo>
                    <a:pt x="4057596" y="0"/>
                  </a:moveTo>
                  <a:lnTo>
                    <a:pt x="4014442" y="0"/>
                  </a:lnTo>
                  <a:lnTo>
                    <a:pt x="4014442" y="16142"/>
                  </a:lnTo>
                  <a:lnTo>
                    <a:pt x="4057596" y="16142"/>
                  </a:lnTo>
                  <a:lnTo>
                    <a:pt x="4057596" y="0"/>
                  </a:lnTo>
                  <a:close/>
                </a:path>
                <a:path w="7229475" h="4025900">
                  <a:moveTo>
                    <a:pt x="4000058" y="0"/>
                  </a:moveTo>
                  <a:lnTo>
                    <a:pt x="3957096" y="0"/>
                  </a:lnTo>
                  <a:lnTo>
                    <a:pt x="3957096" y="16142"/>
                  </a:lnTo>
                  <a:lnTo>
                    <a:pt x="4000058" y="16142"/>
                  </a:lnTo>
                  <a:lnTo>
                    <a:pt x="4000058" y="0"/>
                  </a:lnTo>
                  <a:close/>
                </a:path>
                <a:path w="7229475" h="4025900">
                  <a:moveTo>
                    <a:pt x="3942711" y="0"/>
                  </a:moveTo>
                  <a:lnTo>
                    <a:pt x="3899174" y="0"/>
                  </a:lnTo>
                  <a:lnTo>
                    <a:pt x="3899174" y="16142"/>
                  </a:lnTo>
                  <a:lnTo>
                    <a:pt x="3942711" y="16142"/>
                  </a:lnTo>
                  <a:lnTo>
                    <a:pt x="3942711" y="0"/>
                  </a:lnTo>
                  <a:close/>
                </a:path>
                <a:path w="7229475" h="4025900">
                  <a:moveTo>
                    <a:pt x="3885365" y="0"/>
                  </a:moveTo>
                  <a:lnTo>
                    <a:pt x="3841828" y="0"/>
                  </a:lnTo>
                  <a:lnTo>
                    <a:pt x="3841828" y="16142"/>
                  </a:lnTo>
                  <a:lnTo>
                    <a:pt x="3885365" y="16142"/>
                  </a:lnTo>
                  <a:lnTo>
                    <a:pt x="3885365" y="0"/>
                  </a:lnTo>
                  <a:close/>
                </a:path>
                <a:path w="7229475" h="4025900">
                  <a:moveTo>
                    <a:pt x="3828019" y="0"/>
                  </a:moveTo>
                  <a:lnTo>
                    <a:pt x="3784482" y="0"/>
                  </a:lnTo>
                  <a:lnTo>
                    <a:pt x="3784482" y="16142"/>
                  </a:lnTo>
                  <a:lnTo>
                    <a:pt x="3828019" y="16142"/>
                  </a:lnTo>
                  <a:lnTo>
                    <a:pt x="3828019" y="0"/>
                  </a:lnTo>
                  <a:close/>
                </a:path>
                <a:path w="7229475" h="4025900">
                  <a:moveTo>
                    <a:pt x="3770097" y="0"/>
                  </a:moveTo>
                  <a:lnTo>
                    <a:pt x="3726560" y="0"/>
                  </a:lnTo>
                  <a:lnTo>
                    <a:pt x="3726560" y="16142"/>
                  </a:lnTo>
                  <a:lnTo>
                    <a:pt x="3770097" y="16142"/>
                  </a:lnTo>
                  <a:lnTo>
                    <a:pt x="3770097" y="0"/>
                  </a:lnTo>
                  <a:close/>
                </a:path>
                <a:path w="7229475" h="4025900">
                  <a:moveTo>
                    <a:pt x="3712751" y="0"/>
                  </a:moveTo>
                  <a:lnTo>
                    <a:pt x="3669214" y="0"/>
                  </a:lnTo>
                  <a:lnTo>
                    <a:pt x="3669214" y="16142"/>
                  </a:lnTo>
                  <a:lnTo>
                    <a:pt x="3712751" y="16142"/>
                  </a:lnTo>
                  <a:lnTo>
                    <a:pt x="3712751" y="0"/>
                  </a:lnTo>
                  <a:close/>
                </a:path>
                <a:path w="7229475" h="4025900">
                  <a:moveTo>
                    <a:pt x="3655021" y="0"/>
                  </a:moveTo>
                  <a:lnTo>
                    <a:pt x="3611484" y="0"/>
                  </a:lnTo>
                  <a:lnTo>
                    <a:pt x="3611484" y="16142"/>
                  </a:lnTo>
                  <a:lnTo>
                    <a:pt x="3655021" y="16142"/>
                  </a:lnTo>
                  <a:lnTo>
                    <a:pt x="3655021" y="0"/>
                  </a:lnTo>
                  <a:close/>
                </a:path>
                <a:path w="7229475" h="4025900">
                  <a:moveTo>
                    <a:pt x="3597483" y="0"/>
                  </a:moveTo>
                  <a:lnTo>
                    <a:pt x="3554137" y="0"/>
                  </a:lnTo>
                  <a:lnTo>
                    <a:pt x="3554137" y="16142"/>
                  </a:lnTo>
                  <a:lnTo>
                    <a:pt x="3597483" y="16142"/>
                  </a:lnTo>
                  <a:lnTo>
                    <a:pt x="3597483" y="0"/>
                  </a:lnTo>
                  <a:close/>
                </a:path>
                <a:path w="7229475" h="4025900">
                  <a:moveTo>
                    <a:pt x="3540136" y="0"/>
                  </a:moveTo>
                  <a:lnTo>
                    <a:pt x="3497175" y="0"/>
                  </a:lnTo>
                  <a:lnTo>
                    <a:pt x="3497175" y="16142"/>
                  </a:lnTo>
                  <a:lnTo>
                    <a:pt x="3540136" y="16142"/>
                  </a:lnTo>
                  <a:lnTo>
                    <a:pt x="3540136" y="0"/>
                  </a:lnTo>
                  <a:close/>
                </a:path>
                <a:path w="7229475" h="4025900">
                  <a:moveTo>
                    <a:pt x="3482407" y="0"/>
                  </a:moveTo>
                  <a:lnTo>
                    <a:pt x="3439253" y="0"/>
                  </a:lnTo>
                  <a:lnTo>
                    <a:pt x="3439253" y="16142"/>
                  </a:lnTo>
                  <a:lnTo>
                    <a:pt x="3482407" y="16142"/>
                  </a:lnTo>
                  <a:lnTo>
                    <a:pt x="3482407" y="0"/>
                  </a:lnTo>
                  <a:close/>
                </a:path>
                <a:path w="7229475" h="4025900">
                  <a:moveTo>
                    <a:pt x="3424868" y="0"/>
                  </a:moveTo>
                  <a:lnTo>
                    <a:pt x="3381907" y="0"/>
                  </a:lnTo>
                  <a:lnTo>
                    <a:pt x="3381907" y="16142"/>
                  </a:lnTo>
                  <a:lnTo>
                    <a:pt x="3424868" y="16142"/>
                  </a:lnTo>
                  <a:lnTo>
                    <a:pt x="3424868" y="0"/>
                  </a:lnTo>
                  <a:close/>
                </a:path>
                <a:path w="7229475" h="4025900">
                  <a:moveTo>
                    <a:pt x="3367139" y="0"/>
                  </a:moveTo>
                  <a:lnTo>
                    <a:pt x="3324560" y="0"/>
                  </a:lnTo>
                  <a:lnTo>
                    <a:pt x="3324560" y="16142"/>
                  </a:lnTo>
                  <a:lnTo>
                    <a:pt x="3367139" y="16142"/>
                  </a:lnTo>
                  <a:lnTo>
                    <a:pt x="3367139" y="0"/>
                  </a:lnTo>
                  <a:close/>
                </a:path>
                <a:path w="7229475" h="4025900">
                  <a:moveTo>
                    <a:pt x="3309792" y="0"/>
                  </a:moveTo>
                  <a:lnTo>
                    <a:pt x="3266639" y="0"/>
                  </a:lnTo>
                  <a:lnTo>
                    <a:pt x="3266639" y="16142"/>
                  </a:lnTo>
                  <a:lnTo>
                    <a:pt x="3309792" y="16142"/>
                  </a:lnTo>
                  <a:lnTo>
                    <a:pt x="3309792" y="0"/>
                  </a:lnTo>
                  <a:close/>
                </a:path>
                <a:path w="7229475" h="4025900">
                  <a:moveTo>
                    <a:pt x="3252254" y="0"/>
                  </a:moveTo>
                  <a:lnTo>
                    <a:pt x="3209292" y="0"/>
                  </a:lnTo>
                  <a:lnTo>
                    <a:pt x="3209292" y="16142"/>
                  </a:lnTo>
                  <a:lnTo>
                    <a:pt x="3252254" y="16142"/>
                  </a:lnTo>
                  <a:lnTo>
                    <a:pt x="3252254" y="0"/>
                  </a:lnTo>
                  <a:close/>
                </a:path>
                <a:path w="7229475" h="4025900">
                  <a:moveTo>
                    <a:pt x="3194524" y="0"/>
                  </a:moveTo>
                  <a:lnTo>
                    <a:pt x="3151946" y="0"/>
                  </a:lnTo>
                  <a:lnTo>
                    <a:pt x="3151946" y="16142"/>
                  </a:lnTo>
                  <a:lnTo>
                    <a:pt x="3194524" y="16142"/>
                  </a:lnTo>
                  <a:lnTo>
                    <a:pt x="3194524" y="0"/>
                  </a:lnTo>
                  <a:close/>
                </a:path>
                <a:path w="7229475" h="4025900">
                  <a:moveTo>
                    <a:pt x="3137178" y="0"/>
                  </a:moveTo>
                  <a:lnTo>
                    <a:pt x="3094024" y="0"/>
                  </a:lnTo>
                  <a:lnTo>
                    <a:pt x="3094024" y="16142"/>
                  </a:lnTo>
                  <a:lnTo>
                    <a:pt x="3137178" y="16142"/>
                  </a:lnTo>
                  <a:lnTo>
                    <a:pt x="3137178" y="0"/>
                  </a:lnTo>
                  <a:close/>
                </a:path>
                <a:path w="7229475" h="4025900">
                  <a:moveTo>
                    <a:pt x="3079256" y="0"/>
                  </a:moveTo>
                  <a:lnTo>
                    <a:pt x="3036678" y="0"/>
                  </a:lnTo>
                  <a:lnTo>
                    <a:pt x="3036678" y="16142"/>
                  </a:lnTo>
                  <a:lnTo>
                    <a:pt x="3079256" y="16142"/>
                  </a:lnTo>
                  <a:lnTo>
                    <a:pt x="3079256" y="0"/>
                  </a:lnTo>
                  <a:close/>
                </a:path>
                <a:path w="7229475" h="4025900">
                  <a:moveTo>
                    <a:pt x="3022294" y="0"/>
                  </a:moveTo>
                  <a:lnTo>
                    <a:pt x="2978756" y="0"/>
                  </a:lnTo>
                  <a:lnTo>
                    <a:pt x="2978756" y="16142"/>
                  </a:lnTo>
                  <a:lnTo>
                    <a:pt x="3022294" y="16142"/>
                  </a:lnTo>
                  <a:lnTo>
                    <a:pt x="3022294" y="0"/>
                  </a:lnTo>
                  <a:close/>
                </a:path>
                <a:path w="7229475" h="4025900">
                  <a:moveTo>
                    <a:pt x="2964947" y="0"/>
                  </a:moveTo>
                  <a:lnTo>
                    <a:pt x="2921410" y="0"/>
                  </a:lnTo>
                  <a:lnTo>
                    <a:pt x="2921410" y="16142"/>
                  </a:lnTo>
                  <a:lnTo>
                    <a:pt x="2964947" y="16142"/>
                  </a:lnTo>
                  <a:lnTo>
                    <a:pt x="2964947" y="0"/>
                  </a:lnTo>
                  <a:close/>
                </a:path>
                <a:path w="7229475" h="4025900">
                  <a:moveTo>
                    <a:pt x="2907026" y="0"/>
                  </a:moveTo>
                  <a:lnTo>
                    <a:pt x="2864064" y="0"/>
                  </a:lnTo>
                  <a:lnTo>
                    <a:pt x="2864064" y="16142"/>
                  </a:lnTo>
                  <a:lnTo>
                    <a:pt x="2907026" y="16142"/>
                  </a:lnTo>
                  <a:lnTo>
                    <a:pt x="2907026" y="0"/>
                  </a:lnTo>
                  <a:close/>
                </a:path>
                <a:path w="7229475" h="4025900">
                  <a:moveTo>
                    <a:pt x="2849679" y="0"/>
                  </a:moveTo>
                  <a:lnTo>
                    <a:pt x="2806142" y="0"/>
                  </a:lnTo>
                  <a:lnTo>
                    <a:pt x="2806142" y="16142"/>
                  </a:lnTo>
                  <a:lnTo>
                    <a:pt x="2849679" y="16142"/>
                  </a:lnTo>
                  <a:lnTo>
                    <a:pt x="2849679" y="0"/>
                  </a:lnTo>
                  <a:close/>
                </a:path>
                <a:path w="7229475" h="4025900">
                  <a:moveTo>
                    <a:pt x="2792333" y="0"/>
                  </a:moveTo>
                  <a:lnTo>
                    <a:pt x="2748796" y="0"/>
                  </a:lnTo>
                  <a:lnTo>
                    <a:pt x="2748796" y="16142"/>
                  </a:lnTo>
                  <a:lnTo>
                    <a:pt x="2792333" y="16142"/>
                  </a:lnTo>
                  <a:lnTo>
                    <a:pt x="2792333" y="0"/>
                  </a:lnTo>
                  <a:close/>
                </a:path>
                <a:path w="7229475" h="4025900">
                  <a:moveTo>
                    <a:pt x="2734411" y="0"/>
                  </a:moveTo>
                  <a:lnTo>
                    <a:pt x="2691066" y="0"/>
                  </a:lnTo>
                  <a:lnTo>
                    <a:pt x="2691066" y="16142"/>
                  </a:lnTo>
                  <a:lnTo>
                    <a:pt x="2734411" y="16142"/>
                  </a:lnTo>
                  <a:lnTo>
                    <a:pt x="2734411" y="0"/>
                  </a:lnTo>
                  <a:close/>
                </a:path>
                <a:path w="7229475" h="4025900">
                  <a:moveTo>
                    <a:pt x="2677065" y="0"/>
                  </a:moveTo>
                  <a:lnTo>
                    <a:pt x="2633528" y="0"/>
                  </a:lnTo>
                  <a:lnTo>
                    <a:pt x="2633528" y="16142"/>
                  </a:lnTo>
                  <a:lnTo>
                    <a:pt x="2677065" y="16142"/>
                  </a:lnTo>
                  <a:lnTo>
                    <a:pt x="2677065" y="0"/>
                  </a:lnTo>
                  <a:close/>
                </a:path>
                <a:path w="7229475" h="4025900">
                  <a:moveTo>
                    <a:pt x="2619335" y="0"/>
                  </a:moveTo>
                  <a:lnTo>
                    <a:pt x="2576757" y="0"/>
                  </a:lnTo>
                  <a:lnTo>
                    <a:pt x="2576757" y="16142"/>
                  </a:lnTo>
                  <a:lnTo>
                    <a:pt x="2619335" y="16142"/>
                  </a:lnTo>
                  <a:lnTo>
                    <a:pt x="2619335" y="0"/>
                  </a:lnTo>
                  <a:close/>
                </a:path>
                <a:path w="7229475" h="4025900">
                  <a:moveTo>
                    <a:pt x="2561989" y="0"/>
                  </a:moveTo>
                  <a:lnTo>
                    <a:pt x="2518835" y="0"/>
                  </a:lnTo>
                  <a:lnTo>
                    <a:pt x="2518835" y="16142"/>
                  </a:lnTo>
                  <a:lnTo>
                    <a:pt x="2561989" y="16142"/>
                  </a:lnTo>
                  <a:lnTo>
                    <a:pt x="2561989" y="0"/>
                  </a:lnTo>
                  <a:close/>
                </a:path>
                <a:path w="7229475" h="4025900">
                  <a:moveTo>
                    <a:pt x="2504451" y="0"/>
                  </a:moveTo>
                  <a:lnTo>
                    <a:pt x="2461489" y="0"/>
                  </a:lnTo>
                  <a:lnTo>
                    <a:pt x="2461489" y="16142"/>
                  </a:lnTo>
                  <a:lnTo>
                    <a:pt x="2504451" y="16142"/>
                  </a:lnTo>
                  <a:lnTo>
                    <a:pt x="2504451" y="0"/>
                  </a:lnTo>
                  <a:close/>
                </a:path>
                <a:path w="7229475" h="4025900">
                  <a:moveTo>
                    <a:pt x="2446721" y="0"/>
                  </a:moveTo>
                  <a:lnTo>
                    <a:pt x="2404143" y="0"/>
                  </a:lnTo>
                  <a:lnTo>
                    <a:pt x="2404143" y="16142"/>
                  </a:lnTo>
                  <a:lnTo>
                    <a:pt x="2446721" y="16142"/>
                  </a:lnTo>
                  <a:lnTo>
                    <a:pt x="2446721" y="0"/>
                  </a:lnTo>
                  <a:close/>
                </a:path>
                <a:path w="7229475" h="4025900">
                  <a:moveTo>
                    <a:pt x="2389374" y="0"/>
                  </a:moveTo>
                  <a:lnTo>
                    <a:pt x="2346221" y="0"/>
                  </a:lnTo>
                  <a:lnTo>
                    <a:pt x="2346221" y="16142"/>
                  </a:lnTo>
                  <a:lnTo>
                    <a:pt x="2389374" y="16142"/>
                  </a:lnTo>
                  <a:lnTo>
                    <a:pt x="2389374" y="0"/>
                  </a:lnTo>
                  <a:close/>
                </a:path>
                <a:path w="7229475" h="4025900">
                  <a:moveTo>
                    <a:pt x="2331836" y="0"/>
                  </a:moveTo>
                  <a:lnTo>
                    <a:pt x="2288875" y="0"/>
                  </a:lnTo>
                  <a:lnTo>
                    <a:pt x="2288875" y="16142"/>
                  </a:lnTo>
                  <a:lnTo>
                    <a:pt x="2331836" y="16142"/>
                  </a:lnTo>
                  <a:lnTo>
                    <a:pt x="2331836" y="0"/>
                  </a:lnTo>
                  <a:close/>
                </a:path>
                <a:path w="7229475" h="4025900">
                  <a:moveTo>
                    <a:pt x="2274106" y="0"/>
                  </a:moveTo>
                  <a:lnTo>
                    <a:pt x="2230953" y="0"/>
                  </a:lnTo>
                  <a:lnTo>
                    <a:pt x="2230953" y="16142"/>
                  </a:lnTo>
                  <a:lnTo>
                    <a:pt x="2274106" y="16142"/>
                  </a:lnTo>
                  <a:lnTo>
                    <a:pt x="2274106" y="0"/>
                  </a:lnTo>
                  <a:close/>
                </a:path>
                <a:path w="7229475" h="4025900">
                  <a:moveTo>
                    <a:pt x="2216760" y="0"/>
                  </a:moveTo>
                  <a:lnTo>
                    <a:pt x="2173607" y="0"/>
                  </a:lnTo>
                  <a:lnTo>
                    <a:pt x="2173607" y="16142"/>
                  </a:lnTo>
                  <a:lnTo>
                    <a:pt x="2216760" y="16142"/>
                  </a:lnTo>
                  <a:lnTo>
                    <a:pt x="2216760" y="0"/>
                  </a:lnTo>
                  <a:close/>
                </a:path>
                <a:path w="7229475" h="4025900">
                  <a:moveTo>
                    <a:pt x="2158838" y="0"/>
                  </a:moveTo>
                  <a:lnTo>
                    <a:pt x="2116260" y="0"/>
                  </a:lnTo>
                  <a:lnTo>
                    <a:pt x="2116260" y="16142"/>
                  </a:lnTo>
                  <a:lnTo>
                    <a:pt x="2158838" y="16142"/>
                  </a:lnTo>
                  <a:lnTo>
                    <a:pt x="2158838" y="0"/>
                  </a:lnTo>
                  <a:close/>
                </a:path>
                <a:path w="7229475" h="4025900">
                  <a:moveTo>
                    <a:pt x="2101876" y="0"/>
                  </a:moveTo>
                  <a:lnTo>
                    <a:pt x="2058339" y="0"/>
                  </a:lnTo>
                  <a:lnTo>
                    <a:pt x="2058339" y="16142"/>
                  </a:lnTo>
                  <a:lnTo>
                    <a:pt x="2101876" y="16142"/>
                  </a:lnTo>
                  <a:lnTo>
                    <a:pt x="2101876" y="0"/>
                  </a:lnTo>
                  <a:close/>
                </a:path>
                <a:path w="7229475" h="4025900">
                  <a:moveTo>
                    <a:pt x="2044529" y="0"/>
                  </a:moveTo>
                  <a:lnTo>
                    <a:pt x="2000992" y="0"/>
                  </a:lnTo>
                  <a:lnTo>
                    <a:pt x="2000992" y="16142"/>
                  </a:lnTo>
                  <a:lnTo>
                    <a:pt x="2044529" y="16142"/>
                  </a:lnTo>
                  <a:lnTo>
                    <a:pt x="2044529" y="0"/>
                  </a:lnTo>
                  <a:close/>
                </a:path>
                <a:path w="7229475" h="4025900">
                  <a:moveTo>
                    <a:pt x="1986608" y="0"/>
                  </a:moveTo>
                  <a:lnTo>
                    <a:pt x="1943262" y="0"/>
                  </a:lnTo>
                  <a:lnTo>
                    <a:pt x="1943262" y="16142"/>
                  </a:lnTo>
                  <a:lnTo>
                    <a:pt x="1986608" y="16142"/>
                  </a:lnTo>
                  <a:lnTo>
                    <a:pt x="1986608" y="0"/>
                  </a:lnTo>
                  <a:close/>
                </a:path>
                <a:path w="7229475" h="4025900">
                  <a:moveTo>
                    <a:pt x="1929261" y="0"/>
                  </a:moveTo>
                  <a:lnTo>
                    <a:pt x="1885724" y="0"/>
                  </a:lnTo>
                  <a:lnTo>
                    <a:pt x="1885724" y="16142"/>
                  </a:lnTo>
                  <a:lnTo>
                    <a:pt x="1929261" y="16142"/>
                  </a:lnTo>
                  <a:lnTo>
                    <a:pt x="1929261" y="0"/>
                  </a:lnTo>
                  <a:close/>
                </a:path>
                <a:path w="7229475" h="4025900">
                  <a:moveTo>
                    <a:pt x="1871934" y="0"/>
                  </a:moveTo>
                  <a:lnTo>
                    <a:pt x="1828416" y="0"/>
                  </a:lnTo>
                  <a:lnTo>
                    <a:pt x="1828416" y="16142"/>
                  </a:lnTo>
                  <a:lnTo>
                    <a:pt x="1871934" y="16142"/>
                  </a:lnTo>
                  <a:lnTo>
                    <a:pt x="1871934" y="0"/>
                  </a:lnTo>
                  <a:close/>
                </a:path>
                <a:path w="7229475" h="4025900">
                  <a:moveTo>
                    <a:pt x="1814070" y="0"/>
                  </a:moveTo>
                  <a:lnTo>
                    <a:pt x="1770571" y="0"/>
                  </a:lnTo>
                  <a:lnTo>
                    <a:pt x="1770571" y="16142"/>
                  </a:lnTo>
                  <a:lnTo>
                    <a:pt x="1814070" y="16142"/>
                  </a:lnTo>
                  <a:lnTo>
                    <a:pt x="1814070" y="0"/>
                  </a:lnTo>
                  <a:close/>
                </a:path>
                <a:path w="7229475" h="4025900">
                  <a:moveTo>
                    <a:pt x="1756705" y="0"/>
                  </a:moveTo>
                  <a:lnTo>
                    <a:pt x="1713187" y="0"/>
                  </a:lnTo>
                  <a:lnTo>
                    <a:pt x="1713187" y="16142"/>
                  </a:lnTo>
                  <a:lnTo>
                    <a:pt x="1756705" y="16142"/>
                  </a:lnTo>
                  <a:lnTo>
                    <a:pt x="1756705" y="0"/>
                  </a:lnTo>
                  <a:close/>
                </a:path>
                <a:path w="7229475" h="4025900">
                  <a:moveTo>
                    <a:pt x="1698841" y="0"/>
                  </a:moveTo>
                  <a:lnTo>
                    <a:pt x="1656282" y="0"/>
                  </a:lnTo>
                  <a:lnTo>
                    <a:pt x="1656282" y="16142"/>
                  </a:lnTo>
                  <a:lnTo>
                    <a:pt x="1698841" y="16142"/>
                  </a:lnTo>
                  <a:lnTo>
                    <a:pt x="1698841" y="0"/>
                  </a:lnTo>
                  <a:close/>
                </a:path>
                <a:path w="7229475" h="4025900">
                  <a:moveTo>
                    <a:pt x="1641475" y="0"/>
                  </a:moveTo>
                  <a:lnTo>
                    <a:pt x="1598437" y="0"/>
                  </a:lnTo>
                  <a:lnTo>
                    <a:pt x="1598437" y="16142"/>
                  </a:lnTo>
                  <a:lnTo>
                    <a:pt x="1641475" y="16142"/>
                  </a:lnTo>
                  <a:lnTo>
                    <a:pt x="1641475" y="0"/>
                  </a:lnTo>
                  <a:close/>
                </a:path>
                <a:path w="7229475" h="4025900">
                  <a:moveTo>
                    <a:pt x="1584090" y="0"/>
                  </a:moveTo>
                  <a:lnTo>
                    <a:pt x="1541052" y="0"/>
                  </a:lnTo>
                  <a:lnTo>
                    <a:pt x="1541052" y="16142"/>
                  </a:lnTo>
                  <a:lnTo>
                    <a:pt x="1584090" y="16142"/>
                  </a:lnTo>
                  <a:lnTo>
                    <a:pt x="1584090" y="0"/>
                  </a:lnTo>
                  <a:close/>
                </a:path>
                <a:path w="7229475" h="4025900">
                  <a:moveTo>
                    <a:pt x="1526226" y="0"/>
                  </a:moveTo>
                  <a:lnTo>
                    <a:pt x="1483207" y="0"/>
                  </a:lnTo>
                  <a:lnTo>
                    <a:pt x="1483207" y="16142"/>
                  </a:lnTo>
                  <a:lnTo>
                    <a:pt x="1526226" y="16142"/>
                  </a:lnTo>
                  <a:lnTo>
                    <a:pt x="1526226" y="0"/>
                  </a:lnTo>
                  <a:close/>
                </a:path>
                <a:path w="7229475" h="4025900">
                  <a:moveTo>
                    <a:pt x="1468861" y="0"/>
                  </a:moveTo>
                  <a:lnTo>
                    <a:pt x="1425822" y="0"/>
                  </a:lnTo>
                  <a:lnTo>
                    <a:pt x="1425822" y="16142"/>
                  </a:lnTo>
                  <a:lnTo>
                    <a:pt x="1468861" y="16142"/>
                  </a:lnTo>
                  <a:lnTo>
                    <a:pt x="1468861" y="0"/>
                  </a:lnTo>
                  <a:close/>
                </a:path>
                <a:path w="7229475" h="4025900">
                  <a:moveTo>
                    <a:pt x="1410997" y="0"/>
                  </a:moveTo>
                  <a:lnTo>
                    <a:pt x="1368438" y="0"/>
                  </a:lnTo>
                  <a:lnTo>
                    <a:pt x="1368438" y="16142"/>
                  </a:lnTo>
                  <a:lnTo>
                    <a:pt x="1410997" y="16142"/>
                  </a:lnTo>
                  <a:lnTo>
                    <a:pt x="1410997" y="0"/>
                  </a:lnTo>
                  <a:close/>
                </a:path>
                <a:path w="7229475" h="4025900">
                  <a:moveTo>
                    <a:pt x="1353631" y="0"/>
                  </a:moveTo>
                  <a:lnTo>
                    <a:pt x="1310593" y="0"/>
                  </a:lnTo>
                  <a:lnTo>
                    <a:pt x="1310593" y="16142"/>
                  </a:lnTo>
                  <a:lnTo>
                    <a:pt x="1353631" y="16142"/>
                  </a:lnTo>
                  <a:lnTo>
                    <a:pt x="1353631" y="0"/>
                  </a:lnTo>
                  <a:close/>
                </a:path>
                <a:path w="7229475" h="4025900">
                  <a:moveTo>
                    <a:pt x="1296247" y="0"/>
                  </a:moveTo>
                  <a:lnTo>
                    <a:pt x="1253208" y="0"/>
                  </a:lnTo>
                  <a:lnTo>
                    <a:pt x="1253208" y="16142"/>
                  </a:lnTo>
                  <a:lnTo>
                    <a:pt x="1296247" y="16142"/>
                  </a:lnTo>
                  <a:lnTo>
                    <a:pt x="1296247" y="0"/>
                  </a:lnTo>
                  <a:close/>
                </a:path>
                <a:path w="7229475" h="4025900">
                  <a:moveTo>
                    <a:pt x="1238382" y="0"/>
                  </a:moveTo>
                  <a:lnTo>
                    <a:pt x="1195843" y="0"/>
                  </a:lnTo>
                  <a:lnTo>
                    <a:pt x="1195843" y="16142"/>
                  </a:lnTo>
                  <a:lnTo>
                    <a:pt x="1238382" y="16142"/>
                  </a:lnTo>
                  <a:lnTo>
                    <a:pt x="1238382" y="0"/>
                  </a:lnTo>
                  <a:close/>
                </a:path>
                <a:path w="7229475" h="4025900">
                  <a:moveTo>
                    <a:pt x="1181496" y="0"/>
                  </a:moveTo>
                  <a:lnTo>
                    <a:pt x="1137978" y="0"/>
                  </a:lnTo>
                  <a:lnTo>
                    <a:pt x="1137978" y="16142"/>
                  </a:lnTo>
                  <a:lnTo>
                    <a:pt x="1181496" y="16142"/>
                  </a:lnTo>
                  <a:lnTo>
                    <a:pt x="1181496" y="0"/>
                  </a:lnTo>
                  <a:close/>
                </a:path>
                <a:path w="7229475" h="4025900">
                  <a:moveTo>
                    <a:pt x="1124112" y="0"/>
                  </a:moveTo>
                  <a:lnTo>
                    <a:pt x="1080613" y="0"/>
                  </a:lnTo>
                  <a:lnTo>
                    <a:pt x="1080613" y="16142"/>
                  </a:lnTo>
                  <a:lnTo>
                    <a:pt x="1124112" y="16142"/>
                  </a:lnTo>
                  <a:lnTo>
                    <a:pt x="1124112" y="0"/>
                  </a:lnTo>
                  <a:close/>
                </a:path>
                <a:path w="7229475" h="4025900">
                  <a:moveTo>
                    <a:pt x="1066267" y="0"/>
                  </a:moveTo>
                  <a:lnTo>
                    <a:pt x="1022749" y="0"/>
                  </a:lnTo>
                  <a:lnTo>
                    <a:pt x="1022749" y="16142"/>
                  </a:lnTo>
                  <a:lnTo>
                    <a:pt x="1066267" y="16142"/>
                  </a:lnTo>
                  <a:lnTo>
                    <a:pt x="1066267" y="0"/>
                  </a:lnTo>
                  <a:close/>
                </a:path>
                <a:path w="7229475" h="4025900">
                  <a:moveTo>
                    <a:pt x="1008882" y="0"/>
                  </a:moveTo>
                  <a:lnTo>
                    <a:pt x="965364" y="0"/>
                  </a:lnTo>
                  <a:lnTo>
                    <a:pt x="965364" y="16142"/>
                  </a:lnTo>
                  <a:lnTo>
                    <a:pt x="1008882" y="16142"/>
                  </a:lnTo>
                  <a:lnTo>
                    <a:pt x="1008882" y="0"/>
                  </a:lnTo>
                  <a:close/>
                </a:path>
                <a:path w="7229475" h="4025900">
                  <a:moveTo>
                    <a:pt x="951018" y="0"/>
                  </a:moveTo>
                  <a:lnTo>
                    <a:pt x="907999" y="0"/>
                  </a:lnTo>
                  <a:lnTo>
                    <a:pt x="907999" y="16142"/>
                  </a:lnTo>
                  <a:lnTo>
                    <a:pt x="951018" y="16142"/>
                  </a:lnTo>
                  <a:lnTo>
                    <a:pt x="951018" y="0"/>
                  </a:lnTo>
                  <a:close/>
                </a:path>
                <a:path w="7229475" h="4025900">
                  <a:moveTo>
                    <a:pt x="893652" y="0"/>
                  </a:moveTo>
                  <a:lnTo>
                    <a:pt x="850134" y="0"/>
                  </a:lnTo>
                  <a:lnTo>
                    <a:pt x="850134" y="16142"/>
                  </a:lnTo>
                  <a:lnTo>
                    <a:pt x="893652" y="16142"/>
                  </a:lnTo>
                  <a:lnTo>
                    <a:pt x="893652" y="0"/>
                  </a:lnTo>
                  <a:close/>
                </a:path>
                <a:path w="7229475" h="4025900">
                  <a:moveTo>
                    <a:pt x="836268" y="0"/>
                  </a:moveTo>
                  <a:lnTo>
                    <a:pt x="792769" y="0"/>
                  </a:lnTo>
                  <a:lnTo>
                    <a:pt x="792769" y="16142"/>
                  </a:lnTo>
                  <a:lnTo>
                    <a:pt x="836268" y="16142"/>
                  </a:lnTo>
                  <a:lnTo>
                    <a:pt x="836268" y="0"/>
                  </a:lnTo>
                  <a:close/>
                </a:path>
                <a:path w="7229475" h="4025900">
                  <a:moveTo>
                    <a:pt x="778423" y="0"/>
                  </a:moveTo>
                  <a:lnTo>
                    <a:pt x="735864" y="0"/>
                  </a:lnTo>
                  <a:lnTo>
                    <a:pt x="735864" y="16142"/>
                  </a:lnTo>
                  <a:lnTo>
                    <a:pt x="778423" y="16142"/>
                  </a:lnTo>
                  <a:lnTo>
                    <a:pt x="778423" y="0"/>
                  </a:lnTo>
                  <a:close/>
                </a:path>
                <a:path w="7229475" h="4025900">
                  <a:moveTo>
                    <a:pt x="721038" y="0"/>
                  </a:moveTo>
                  <a:lnTo>
                    <a:pt x="678000" y="0"/>
                  </a:lnTo>
                  <a:lnTo>
                    <a:pt x="678000" y="16142"/>
                  </a:lnTo>
                  <a:lnTo>
                    <a:pt x="721038" y="16142"/>
                  </a:lnTo>
                  <a:lnTo>
                    <a:pt x="721038" y="0"/>
                  </a:lnTo>
                  <a:close/>
                </a:path>
                <a:path w="7229475" h="4025900">
                  <a:moveTo>
                    <a:pt x="663193" y="0"/>
                  </a:moveTo>
                  <a:lnTo>
                    <a:pt x="620634" y="0"/>
                  </a:lnTo>
                  <a:lnTo>
                    <a:pt x="620634" y="16142"/>
                  </a:lnTo>
                  <a:lnTo>
                    <a:pt x="663193" y="16142"/>
                  </a:lnTo>
                  <a:lnTo>
                    <a:pt x="663193" y="0"/>
                  </a:lnTo>
                  <a:close/>
                </a:path>
                <a:path w="7229475" h="4025900">
                  <a:moveTo>
                    <a:pt x="605809" y="0"/>
                  </a:moveTo>
                  <a:lnTo>
                    <a:pt x="562770" y="0"/>
                  </a:lnTo>
                  <a:lnTo>
                    <a:pt x="562770" y="16142"/>
                  </a:lnTo>
                  <a:lnTo>
                    <a:pt x="605809" y="16142"/>
                  </a:lnTo>
                  <a:lnTo>
                    <a:pt x="605809" y="0"/>
                  </a:lnTo>
                  <a:close/>
                </a:path>
                <a:path w="7229475" h="4025900">
                  <a:moveTo>
                    <a:pt x="548424" y="0"/>
                  </a:moveTo>
                  <a:lnTo>
                    <a:pt x="505405" y="0"/>
                  </a:lnTo>
                  <a:lnTo>
                    <a:pt x="505405" y="16142"/>
                  </a:lnTo>
                  <a:lnTo>
                    <a:pt x="548424" y="16142"/>
                  </a:lnTo>
                  <a:lnTo>
                    <a:pt x="548424" y="0"/>
                  </a:lnTo>
                  <a:close/>
                </a:path>
                <a:path w="7229475" h="4025900">
                  <a:moveTo>
                    <a:pt x="490579" y="0"/>
                  </a:moveTo>
                  <a:lnTo>
                    <a:pt x="448020" y="0"/>
                  </a:lnTo>
                  <a:lnTo>
                    <a:pt x="448020" y="16142"/>
                  </a:lnTo>
                  <a:lnTo>
                    <a:pt x="490579" y="16142"/>
                  </a:lnTo>
                  <a:lnTo>
                    <a:pt x="490579" y="0"/>
                  </a:lnTo>
                  <a:close/>
                </a:path>
                <a:path w="7229475" h="4025900">
                  <a:moveTo>
                    <a:pt x="433194" y="0"/>
                  </a:moveTo>
                  <a:lnTo>
                    <a:pt x="390156" y="0"/>
                  </a:lnTo>
                  <a:lnTo>
                    <a:pt x="390156" y="16142"/>
                  </a:lnTo>
                  <a:lnTo>
                    <a:pt x="433194" y="16142"/>
                  </a:lnTo>
                  <a:lnTo>
                    <a:pt x="433194" y="0"/>
                  </a:lnTo>
                  <a:close/>
                </a:path>
                <a:path w="7229475" h="4025900">
                  <a:moveTo>
                    <a:pt x="375829" y="0"/>
                  </a:moveTo>
                  <a:lnTo>
                    <a:pt x="332790" y="0"/>
                  </a:lnTo>
                  <a:lnTo>
                    <a:pt x="332790" y="16142"/>
                  </a:lnTo>
                  <a:lnTo>
                    <a:pt x="375829" y="16142"/>
                  </a:lnTo>
                  <a:lnTo>
                    <a:pt x="375829" y="0"/>
                  </a:lnTo>
                  <a:close/>
                </a:path>
                <a:path w="7229475" h="4025900">
                  <a:moveTo>
                    <a:pt x="318444" y="0"/>
                  </a:moveTo>
                  <a:lnTo>
                    <a:pt x="274926" y="0"/>
                  </a:lnTo>
                  <a:lnTo>
                    <a:pt x="274926" y="16142"/>
                  </a:lnTo>
                  <a:lnTo>
                    <a:pt x="318444" y="16142"/>
                  </a:lnTo>
                  <a:lnTo>
                    <a:pt x="318444" y="0"/>
                  </a:lnTo>
                  <a:close/>
                </a:path>
                <a:path w="7229475" h="4025900">
                  <a:moveTo>
                    <a:pt x="261059" y="0"/>
                  </a:moveTo>
                  <a:lnTo>
                    <a:pt x="217561" y="0"/>
                  </a:lnTo>
                  <a:lnTo>
                    <a:pt x="217561" y="16142"/>
                  </a:lnTo>
                  <a:lnTo>
                    <a:pt x="261059" y="16142"/>
                  </a:lnTo>
                  <a:lnTo>
                    <a:pt x="261059" y="0"/>
                  </a:lnTo>
                  <a:close/>
                </a:path>
                <a:path w="7229475" h="4025900">
                  <a:moveTo>
                    <a:pt x="203694" y="0"/>
                  </a:moveTo>
                  <a:lnTo>
                    <a:pt x="160176" y="0"/>
                  </a:lnTo>
                  <a:lnTo>
                    <a:pt x="160176" y="16142"/>
                  </a:lnTo>
                  <a:lnTo>
                    <a:pt x="203694" y="16142"/>
                  </a:lnTo>
                  <a:lnTo>
                    <a:pt x="203694" y="0"/>
                  </a:lnTo>
                  <a:close/>
                </a:path>
                <a:path w="7229475" h="4025900">
                  <a:moveTo>
                    <a:pt x="145834" y="0"/>
                  </a:moveTo>
                  <a:lnTo>
                    <a:pt x="102321" y="0"/>
                  </a:lnTo>
                  <a:lnTo>
                    <a:pt x="102321" y="16142"/>
                  </a:lnTo>
                  <a:lnTo>
                    <a:pt x="145834" y="16142"/>
                  </a:lnTo>
                  <a:lnTo>
                    <a:pt x="145834" y="0"/>
                  </a:lnTo>
                  <a:close/>
                </a:path>
                <a:path w="7229475" h="4025900">
                  <a:moveTo>
                    <a:pt x="88455" y="0"/>
                  </a:moveTo>
                  <a:lnTo>
                    <a:pt x="44944" y="0"/>
                  </a:lnTo>
                  <a:lnTo>
                    <a:pt x="44944" y="16142"/>
                  </a:lnTo>
                  <a:lnTo>
                    <a:pt x="88455" y="16142"/>
                  </a:lnTo>
                  <a:lnTo>
                    <a:pt x="88455" y="0"/>
                  </a:lnTo>
                  <a:close/>
                </a:path>
                <a:path w="7229475" h="4025900">
                  <a:moveTo>
                    <a:pt x="30600" y="0"/>
                  </a:moveTo>
                  <a:lnTo>
                    <a:pt x="0" y="0"/>
                  </a:lnTo>
                  <a:lnTo>
                    <a:pt x="0" y="29702"/>
                  </a:lnTo>
                  <a:lnTo>
                    <a:pt x="13866" y="29702"/>
                  </a:lnTo>
                  <a:lnTo>
                    <a:pt x="13866" y="16142"/>
                  </a:lnTo>
                  <a:lnTo>
                    <a:pt x="6693" y="16142"/>
                  </a:lnTo>
                  <a:lnTo>
                    <a:pt x="13866" y="8609"/>
                  </a:lnTo>
                  <a:lnTo>
                    <a:pt x="30600" y="8609"/>
                  </a:lnTo>
                  <a:lnTo>
                    <a:pt x="30600" y="0"/>
                  </a:lnTo>
                  <a:close/>
                </a:path>
                <a:path w="7229475" h="4025900">
                  <a:moveTo>
                    <a:pt x="30600" y="8609"/>
                  </a:moveTo>
                  <a:lnTo>
                    <a:pt x="13866" y="8609"/>
                  </a:lnTo>
                  <a:lnTo>
                    <a:pt x="13866" y="16142"/>
                  </a:lnTo>
                  <a:lnTo>
                    <a:pt x="30600" y="16142"/>
                  </a:lnTo>
                  <a:lnTo>
                    <a:pt x="30600" y="8609"/>
                  </a:lnTo>
                  <a:close/>
                </a:path>
                <a:path w="7229475" h="4025900">
                  <a:moveTo>
                    <a:pt x="13866" y="45844"/>
                  </a:moveTo>
                  <a:lnTo>
                    <a:pt x="0" y="45844"/>
                  </a:lnTo>
                  <a:lnTo>
                    <a:pt x="0" y="94918"/>
                  </a:lnTo>
                  <a:lnTo>
                    <a:pt x="13866" y="94918"/>
                  </a:lnTo>
                  <a:lnTo>
                    <a:pt x="13866" y="45844"/>
                  </a:lnTo>
                  <a:close/>
                </a:path>
                <a:path w="7229475" h="4025900">
                  <a:moveTo>
                    <a:pt x="13866" y="111060"/>
                  </a:moveTo>
                  <a:lnTo>
                    <a:pt x="0" y="111060"/>
                  </a:lnTo>
                  <a:lnTo>
                    <a:pt x="0" y="159918"/>
                  </a:lnTo>
                  <a:lnTo>
                    <a:pt x="13866" y="159918"/>
                  </a:lnTo>
                  <a:lnTo>
                    <a:pt x="13866" y="111060"/>
                  </a:lnTo>
                  <a:close/>
                </a:path>
                <a:path w="7229475" h="4025900">
                  <a:moveTo>
                    <a:pt x="13866" y="175630"/>
                  </a:moveTo>
                  <a:lnTo>
                    <a:pt x="0" y="175630"/>
                  </a:lnTo>
                  <a:lnTo>
                    <a:pt x="0" y="224703"/>
                  </a:lnTo>
                  <a:lnTo>
                    <a:pt x="13866" y="224703"/>
                  </a:lnTo>
                  <a:lnTo>
                    <a:pt x="13866" y="175630"/>
                  </a:lnTo>
                  <a:close/>
                </a:path>
                <a:path w="7229475" h="4025900">
                  <a:moveTo>
                    <a:pt x="13866" y="240846"/>
                  </a:moveTo>
                  <a:lnTo>
                    <a:pt x="0" y="240846"/>
                  </a:lnTo>
                  <a:lnTo>
                    <a:pt x="0" y="289704"/>
                  </a:lnTo>
                  <a:lnTo>
                    <a:pt x="13866" y="289704"/>
                  </a:lnTo>
                  <a:lnTo>
                    <a:pt x="13866" y="240846"/>
                  </a:lnTo>
                  <a:close/>
                </a:path>
                <a:path w="7229475" h="4025900">
                  <a:moveTo>
                    <a:pt x="13866" y="305847"/>
                  </a:moveTo>
                  <a:lnTo>
                    <a:pt x="0" y="305847"/>
                  </a:lnTo>
                  <a:lnTo>
                    <a:pt x="0" y="354920"/>
                  </a:lnTo>
                  <a:lnTo>
                    <a:pt x="13866" y="354920"/>
                  </a:lnTo>
                  <a:lnTo>
                    <a:pt x="13866" y="305847"/>
                  </a:lnTo>
                  <a:close/>
                </a:path>
                <a:path w="7229475" h="4025900">
                  <a:moveTo>
                    <a:pt x="13866" y="370632"/>
                  </a:moveTo>
                  <a:lnTo>
                    <a:pt x="0" y="370632"/>
                  </a:lnTo>
                  <a:lnTo>
                    <a:pt x="0" y="419060"/>
                  </a:lnTo>
                  <a:lnTo>
                    <a:pt x="13866" y="419060"/>
                  </a:lnTo>
                  <a:lnTo>
                    <a:pt x="13866" y="370632"/>
                  </a:lnTo>
                  <a:close/>
                </a:path>
                <a:path w="7229475" h="4025900">
                  <a:moveTo>
                    <a:pt x="13866" y="435633"/>
                  </a:moveTo>
                  <a:lnTo>
                    <a:pt x="0" y="435633"/>
                  </a:lnTo>
                  <a:lnTo>
                    <a:pt x="0" y="484275"/>
                  </a:lnTo>
                  <a:lnTo>
                    <a:pt x="13866" y="484275"/>
                  </a:lnTo>
                  <a:lnTo>
                    <a:pt x="13866" y="435633"/>
                  </a:lnTo>
                  <a:close/>
                </a:path>
                <a:path w="7229475" h="4025900">
                  <a:moveTo>
                    <a:pt x="13866" y="500848"/>
                  </a:moveTo>
                  <a:lnTo>
                    <a:pt x="0" y="500848"/>
                  </a:lnTo>
                  <a:lnTo>
                    <a:pt x="0" y="548845"/>
                  </a:lnTo>
                  <a:lnTo>
                    <a:pt x="13866" y="548845"/>
                  </a:lnTo>
                  <a:lnTo>
                    <a:pt x="13866" y="500848"/>
                  </a:lnTo>
                  <a:close/>
                </a:path>
                <a:path w="7229475" h="4025900">
                  <a:moveTo>
                    <a:pt x="13866" y="565418"/>
                  </a:moveTo>
                  <a:lnTo>
                    <a:pt x="0" y="565418"/>
                  </a:lnTo>
                  <a:lnTo>
                    <a:pt x="0" y="614061"/>
                  </a:lnTo>
                  <a:lnTo>
                    <a:pt x="13866" y="614061"/>
                  </a:lnTo>
                  <a:lnTo>
                    <a:pt x="13866" y="565418"/>
                  </a:lnTo>
                  <a:close/>
                </a:path>
                <a:path w="7229475" h="4025900">
                  <a:moveTo>
                    <a:pt x="13866" y="630634"/>
                  </a:moveTo>
                  <a:lnTo>
                    <a:pt x="0" y="630634"/>
                  </a:lnTo>
                  <a:lnTo>
                    <a:pt x="0" y="679062"/>
                  </a:lnTo>
                  <a:lnTo>
                    <a:pt x="13866" y="679062"/>
                  </a:lnTo>
                  <a:lnTo>
                    <a:pt x="13866" y="630634"/>
                  </a:lnTo>
                  <a:close/>
                </a:path>
                <a:path w="7229475" h="4025900">
                  <a:moveTo>
                    <a:pt x="13866" y="695420"/>
                  </a:moveTo>
                  <a:lnTo>
                    <a:pt x="0" y="695420"/>
                  </a:lnTo>
                  <a:lnTo>
                    <a:pt x="0" y="743847"/>
                  </a:lnTo>
                  <a:lnTo>
                    <a:pt x="13866" y="743847"/>
                  </a:lnTo>
                  <a:lnTo>
                    <a:pt x="13866" y="695420"/>
                  </a:lnTo>
                  <a:close/>
                </a:path>
                <a:path w="7229475" h="4025900">
                  <a:moveTo>
                    <a:pt x="13866" y="759990"/>
                  </a:moveTo>
                  <a:lnTo>
                    <a:pt x="0" y="759990"/>
                  </a:lnTo>
                  <a:lnTo>
                    <a:pt x="0" y="809063"/>
                  </a:lnTo>
                  <a:lnTo>
                    <a:pt x="13866" y="809063"/>
                  </a:lnTo>
                  <a:lnTo>
                    <a:pt x="13866" y="759990"/>
                  </a:lnTo>
                  <a:close/>
                </a:path>
                <a:path w="7229475" h="4025900">
                  <a:moveTo>
                    <a:pt x="13866" y="825205"/>
                  </a:moveTo>
                  <a:lnTo>
                    <a:pt x="0" y="825205"/>
                  </a:lnTo>
                  <a:lnTo>
                    <a:pt x="0" y="874064"/>
                  </a:lnTo>
                  <a:lnTo>
                    <a:pt x="13866" y="874064"/>
                  </a:lnTo>
                  <a:lnTo>
                    <a:pt x="13866" y="825205"/>
                  </a:lnTo>
                  <a:close/>
                </a:path>
                <a:path w="7229475" h="4025900">
                  <a:moveTo>
                    <a:pt x="13866" y="889776"/>
                  </a:moveTo>
                  <a:lnTo>
                    <a:pt x="0" y="889776"/>
                  </a:lnTo>
                  <a:lnTo>
                    <a:pt x="0" y="938849"/>
                  </a:lnTo>
                  <a:lnTo>
                    <a:pt x="13866" y="938849"/>
                  </a:lnTo>
                  <a:lnTo>
                    <a:pt x="13866" y="889776"/>
                  </a:lnTo>
                  <a:close/>
                </a:path>
                <a:path w="7229475" h="4025900">
                  <a:moveTo>
                    <a:pt x="13866" y="954991"/>
                  </a:moveTo>
                  <a:lnTo>
                    <a:pt x="0" y="954991"/>
                  </a:lnTo>
                  <a:lnTo>
                    <a:pt x="0" y="1003849"/>
                  </a:lnTo>
                  <a:lnTo>
                    <a:pt x="13866" y="1003849"/>
                  </a:lnTo>
                  <a:lnTo>
                    <a:pt x="13866" y="954991"/>
                  </a:lnTo>
                  <a:close/>
                </a:path>
                <a:path w="7229475" h="4025900">
                  <a:moveTo>
                    <a:pt x="13866" y="1019992"/>
                  </a:moveTo>
                  <a:lnTo>
                    <a:pt x="0" y="1019992"/>
                  </a:lnTo>
                  <a:lnTo>
                    <a:pt x="0" y="1069065"/>
                  </a:lnTo>
                  <a:lnTo>
                    <a:pt x="13866" y="1069065"/>
                  </a:lnTo>
                  <a:lnTo>
                    <a:pt x="13866" y="1019992"/>
                  </a:lnTo>
                  <a:close/>
                </a:path>
                <a:path w="7229475" h="4025900">
                  <a:moveTo>
                    <a:pt x="13866" y="1084777"/>
                  </a:moveTo>
                  <a:lnTo>
                    <a:pt x="0" y="1084777"/>
                  </a:lnTo>
                  <a:lnTo>
                    <a:pt x="0" y="1133205"/>
                  </a:lnTo>
                  <a:lnTo>
                    <a:pt x="13866" y="1133205"/>
                  </a:lnTo>
                  <a:lnTo>
                    <a:pt x="13866" y="1084777"/>
                  </a:lnTo>
                  <a:close/>
                </a:path>
                <a:path w="7229475" h="4025900">
                  <a:moveTo>
                    <a:pt x="13866" y="1149778"/>
                  </a:moveTo>
                  <a:lnTo>
                    <a:pt x="0" y="1149778"/>
                  </a:lnTo>
                  <a:lnTo>
                    <a:pt x="0" y="1198421"/>
                  </a:lnTo>
                  <a:lnTo>
                    <a:pt x="13866" y="1198421"/>
                  </a:lnTo>
                  <a:lnTo>
                    <a:pt x="13866" y="1149778"/>
                  </a:lnTo>
                  <a:close/>
                </a:path>
                <a:path w="7229475" h="4025900">
                  <a:moveTo>
                    <a:pt x="13866" y="1214994"/>
                  </a:moveTo>
                  <a:lnTo>
                    <a:pt x="0" y="1214994"/>
                  </a:lnTo>
                  <a:lnTo>
                    <a:pt x="0" y="1262991"/>
                  </a:lnTo>
                  <a:lnTo>
                    <a:pt x="13866" y="1262991"/>
                  </a:lnTo>
                  <a:lnTo>
                    <a:pt x="13866" y="1214994"/>
                  </a:lnTo>
                  <a:close/>
                </a:path>
                <a:path w="7229475" h="4025900">
                  <a:moveTo>
                    <a:pt x="13866" y="1279564"/>
                  </a:moveTo>
                  <a:lnTo>
                    <a:pt x="0" y="1279564"/>
                  </a:lnTo>
                  <a:lnTo>
                    <a:pt x="0" y="1328207"/>
                  </a:lnTo>
                  <a:lnTo>
                    <a:pt x="13866" y="1328207"/>
                  </a:lnTo>
                  <a:lnTo>
                    <a:pt x="13866" y="1279564"/>
                  </a:lnTo>
                  <a:close/>
                </a:path>
                <a:path w="7229475" h="4025900">
                  <a:moveTo>
                    <a:pt x="13866" y="1344780"/>
                  </a:moveTo>
                  <a:lnTo>
                    <a:pt x="0" y="1344780"/>
                  </a:lnTo>
                  <a:lnTo>
                    <a:pt x="0" y="1393207"/>
                  </a:lnTo>
                  <a:lnTo>
                    <a:pt x="13866" y="1393207"/>
                  </a:lnTo>
                  <a:lnTo>
                    <a:pt x="13866" y="1344780"/>
                  </a:lnTo>
                  <a:close/>
                </a:path>
                <a:path w="7229475" h="4025900">
                  <a:moveTo>
                    <a:pt x="13866" y="1409565"/>
                  </a:moveTo>
                  <a:lnTo>
                    <a:pt x="0" y="1409565"/>
                  </a:lnTo>
                  <a:lnTo>
                    <a:pt x="0" y="1457993"/>
                  </a:lnTo>
                  <a:lnTo>
                    <a:pt x="13866" y="1457993"/>
                  </a:lnTo>
                  <a:lnTo>
                    <a:pt x="13866" y="1409565"/>
                  </a:lnTo>
                  <a:close/>
                </a:path>
                <a:path w="7229475" h="4025900">
                  <a:moveTo>
                    <a:pt x="13866" y="1474135"/>
                  </a:moveTo>
                  <a:lnTo>
                    <a:pt x="0" y="1474135"/>
                  </a:lnTo>
                  <a:lnTo>
                    <a:pt x="0" y="1522993"/>
                  </a:lnTo>
                  <a:lnTo>
                    <a:pt x="13866" y="1522993"/>
                  </a:lnTo>
                  <a:lnTo>
                    <a:pt x="13866" y="1474135"/>
                  </a:lnTo>
                  <a:close/>
                </a:path>
                <a:path w="7229475" h="4025900">
                  <a:moveTo>
                    <a:pt x="13866" y="1539351"/>
                  </a:moveTo>
                  <a:lnTo>
                    <a:pt x="0" y="1539351"/>
                  </a:lnTo>
                  <a:lnTo>
                    <a:pt x="0" y="1588209"/>
                  </a:lnTo>
                  <a:lnTo>
                    <a:pt x="13866" y="1588209"/>
                  </a:lnTo>
                  <a:lnTo>
                    <a:pt x="13866" y="1539351"/>
                  </a:lnTo>
                  <a:close/>
                </a:path>
                <a:path w="7229475" h="4025900">
                  <a:moveTo>
                    <a:pt x="13866" y="1603921"/>
                  </a:moveTo>
                  <a:lnTo>
                    <a:pt x="0" y="1603921"/>
                  </a:lnTo>
                  <a:lnTo>
                    <a:pt x="0" y="1652994"/>
                  </a:lnTo>
                  <a:lnTo>
                    <a:pt x="13866" y="1652994"/>
                  </a:lnTo>
                  <a:lnTo>
                    <a:pt x="13866" y="1603921"/>
                  </a:lnTo>
                  <a:close/>
                </a:path>
                <a:path w="7229475" h="4025900">
                  <a:moveTo>
                    <a:pt x="13866" y="1669137"/>
                  </a:moveTo>
                  <a:lnTo>
                    <a:pt x="0" y="1669137"/>
                  </a:lnTo>
                  <a:lnTo>
                    <a:pt x="0" y="1717995"/>
                  </a:lnTo>
                  <a:lnTo>
                    <a:pt x="13866" y="1717995"/>
                  </a:lnTo>
                  <a:lnTo>
                    <a:pt x="13866" y="1669137"/>
                  </a:lnTo>
                  <a:close/>
                </a:path>
                <a:path w="7229475" h="4025900">
                  <a:moveTo>
                    <a:pt x="13866" y="1734137"/>
                  </a:moveTo>
                  <a:lnTo>
                    <a:pt x="0" y="1734137"/>
                  </a:lnTo>
                  <a:lnTo>
                    <a:pt x="0" y="1783211"/>
                  </a:lnTo>
                  <a:lnTo>
                    <a:pt x="13866" y="1783211"/>
                  </a:lnTo>
                  <a:lnTo>
                    <a:pt x="13866" y="1734137"/>
                  </a:lnTo>
                  <a:close/>
                </a:path>
                <a:path w="7229475" h="4025900">
                  <a:moveTo>
                    <a:pt x="13866" y="1798923"/>
                  </a:moveTo>
                  <a:lnTo>
                    <a:pt x="0" y="1798923"/>
                  </a:lnTo>
                  <a:lnTo>
                    <a:pt x="0" y="1847350"/>
                  </a:lnTo>
                  <a:lnTo>
                    <a:pt x="13866" y="1847350"/>
                  </a:lnTo>
                  <a:lnTo>
                    <a:pt x="13866" y="1798923"/>
                  </a:lnTo>
                  <a:close/>
                </a:path>
                <a:path w="7229475" h="4025900">
                  <a:moveTo>
                    <a:pt x="13866" y="1863923"/>
                  </a:moveTo>
                  <a:lnTo>
                    <a:pt x="0" y="1863923"/>
                  </a:lnTo>
                  <a:lnTo>
                    <a:pt x="0" y="1912566"/>
                  </a:lnTo>
                  <a:lnTo>
                    <a:pt x="13866" y="1912566"/>
                  </a:lnTo>
                  <a:lnTo>
                    <a:pt x="13866" y="1863923"/>
                  </a:lnTo>
                  <a:close/>
                </a:path>
                <a:path w="7229475" h="4025900">
                  <a:moveTo>
                    <a:pt x="13866" y="1928644"/>
                  </a:moveTo>
                  <a:lnTo>
                    <a:pt x="0" y="1928644"/>
                  </a:lnTo>
                  <a:lnTo>
                    <a:pt x="0" y="1977115"/>
                  </a:lnTo>
                  <a:lnTo>
                    <a:pt x="13866" y="1977115"/>
                  </a:lnTo>
                  <a:lnTo>
                    <a:pt x="13866" y="1928644"/>
                  </a:lnTo>
                  <a:close/>
                </a:path>
                <a:path w="7229475" h="4025900">
                  <a:moveTo>
                    <a:pt x="13866" y="1993817"/>
                  </a:moveTo>
                  <a:lnTo>
                    <a:pt x="0" y="1993817"/>
                  </a:lnTo>
                  <a:lnTo>
                    <a:pt x="0" y="2042287"/>
                  </a:lnTo>
                  <a:lnTo>
                    <a:pt x="13866" y="2042287"/>
                  </a:lnTo>
                  <a:lnTo>
                    <a:pt x="13866" y="1993817"/>
                  </a:lnTo>
                  <a:close/>
                </a:path>
                <a:path w="7229475" h="4025900">
                  <a:moveTo>
                    <a:pt x="13866" y="2058968"/>
                  </a:moveTo>
                  <a:lnTo>
                    <a:pt x="0" y="2058968"/>
                  </a:lnTo>
                  <a:lnTo>
                    <a:pt x="0" y="2107439"/>
                  </a:lnTo>
                  <a:lnTo>
                    <a:pt x="13866" y="2107439"/>
                  </a:lnTo>
                  <a:lnTo>
                    <a:pt x="13866" y="2058968"/>
                  </a:lnTo>
                  <a:close/>
                </a:path>
                <a:path w="7229475" h="4025900">
                  <a:moveTo>
                    <a:pt x="13866" y="2123603"/>
                  </a:moveTo>
                  <a:lnTo>
                    <a:pt x="0" y="2123603"/>
                  </a:lnTo>
                  <a:lnTo>
                    <a:pt x="0" y="2172073"/>
                  </a:lnTo>
                  <a:lnTo>
                    <a:pt x="13866" y="2172073"/>
                  </a:lnTo>
                  <a:lnTo>
                    <a:pt x="13866" y="2123603"/>
                  </a:lnTo>
                  <a:close/>
                </a:path>
                <a:path w="7229475" h="4025900">
                  <a:moveTo>
                    <a:pt x="13866" y="2188237"/>
                  </a:moveTo>
                  <a:lnTo>
                    <a:pt x="0" y="2188237"/>
                  </a:lnTo>
                  <a:lnTo>
                    <a:pt x="0" y="2237246"/>
                  </a:lnTo>
                  <a:lnTo>
                    <a:pt x="13866" y="2237246"/>
                  </a:lnTo>
                  <a:lnTo>
                    <a:pt x="13866" y="2188237"/>
                  </a:lnTo>
                  <a:close/>
                </a:path>
                <a:path w="7229475" h="4025900">
                  <a:moveTo>
                    <a:pt x="13866" y="2253410"/>
                  </a:moveTo>
                  <a:lnTo>
                    <a:pt x="0" y="2253410"/>
                  </a:lnTo>
                  <a:lnTo>
                    <a:pt x="0" y="2302419"/>
                  </a:lnTo>
                  <a:lnTo>
                    <a:pt x="13866" y="2302419"/>
                  </a:lnTo>
                  <a:lnTo>
                    <a:pt x="13866" y="2253410"/>
                  </a:lnTo>
                  <a:close/>
                </a:path>
                <a:path w="7229475" h="4025900">
                  <a:moveTo>
                    <a:pt x="13866" y="2318023"/>
                  </a:moveTo>
                  <a:lnTo>
                    <a:pt x="0" y="2318023"/>
                  </a:lnTo>
                  <a:lnTo>
                    <a:pt x="0" y="2367032"/>
                  </a:lnTo>
                  <a:lnTo>
                    <a:pt x="13866" y="2367032"/>
                  </a:lnTo>
                  <a:lnTo>
                    <a:pt x="13866" y="2318023"/>
                  </a:lnTo>
                  <a:close/>
                </a:path>
                <a:path w="7229475" h="4025900">
                  <a:moveTo>
                    <a:pt x="13866" y="2383196"/>
                  </a:moveTo>
                  <a:lnTo>
                    <a:pt x="0" y="2383196"/>
                  </a:lnTo>
                  <a:lnTo>
                    <a:pt x="0" y="2432205"/>
                  </a:lnTo>
                  <a:lnTo>
                    <a:pt x="13866" y="2432205"/>
                  </a:lnTo>
                  <a:lnTo>
                    <a:pt x="13866" y="2383196"/>
                  </a:lnTo>
                  <a:close/>
                </a:path>
                <a:path w="7229475" h="4025900">
                  <a:moveTo>
                    <a:pt x="13866" y="2448369"/>
                  </a:moveTo>
                  <a:lnTo>
                    <a:pt x="0" y="2448369"/>
                  </a:lnTo>
                  <a:lnTo>
                    <a:pt x="0" y="2497378"/>
                  </a:lnTo>
                  <a:lnTo>
                    <a:pt x="13866" y="2497378"/>
                  </a:lnTo>
                  <a:lnTo>
                    <a:pt x="13866" y="2448369"/>
                  </a:lnTo>
                  <a:close/>
                </a:path>
                <a:path w="7229475" h="4025900">
                  <a:moveTo>
                    <a:pt x="13866" y="2512982"/>
                  </a:moveTo>
                  <a:lnTo>
                    <a:pt x="0" y="2512982"/>
                  </a:lnTo>
                  <a:lnTo>
                    <a:pt x="0" y="2561453"/>
                  </a:lnTo>
                  <a:lnTo>
                    <a:pt x="13866" y="2561453"/>
                  </a:lnTo>
                  <a:lnTo>
                    <a:pt x="13866" y="2512982"/>
                  </a:lnTo>
                  <a:close/>
                </a:path>
                <a:path w="7229475" h="4025900">
                  <a:moveTo>
                    <a:pt x="13866" y="2578155"/>
                  </a:moveTo>
                  <a:lnTo>
                    <a:pt x="0" y="2578155"/>
                  </a:lnTo>
                  <a:lnTo>
                    <a:pt x="0" y="2626625"/>
                  </a:lnTo>
                  <a:lnTo>
                    <a:pt x="13866" y="2626625"/>
                  </a:lnTo>
                  <a:lnTo>
                    <a:pt x="13866" y="2578155"/>
                  </a:lnTo>
                  <a:close/>
                </a:path>
                <a:path w="7229475" h="4025900">
                  <a:moveTo>
                    <a:pt x="13866" y="2642789"/>
                  </a:moveTo>
                  <a:lnTo>
                    <a:pt x="0" y="2642789"/>
                  </a:lnTo>
                  <a:lnTo>
                    <a:pt x="0" y="2691260"/>
                  </a:lnTo>
                  <a:lnTo>
                    <a:pt x="13866" y="2691260"/>
                  </a:lnTo>
                  <a:lnTo>
                    <a:pt x="13866" y="2642789"/>
                  </a:lnTo>
                  <a:close/>
                </a:path>
                <a:path w="7229475" h="4025900">
                  <a:moveTo>
                    <a:pt x="13866" y="2707962"/>
                  </a:moveTo>
                  <a:lnTo>
                    <a:pt x="0" y="2707962"/>
                  </a:lnTo>
                  <a:lnTo>
                    <a:pt x="0" y="2756433"/>
                  </a:lnTo>
                  <a:lnTo>
                    <a:pt x="13866" y="2756433"/>
                  </a:lnTo>
                  <a:lnTo>
                    <a:pt x="13866" y="2707962"/>
                  </a:lnTo>
                  <a:close/>
                </a:path>
                <a:path w="7229475" h="4025900">
                  <a:moveTo>
                    <a:pt x="13866" y="2773114"/>
                  </a:moveTo>
                  <a:lnTo>
                    <a:pt x="0" y="2773114"/>
                  </a:lnTo>
                  <a:lnTo>
                    <a:pt x="0" y="2821584"/>
                  </a:lnTo>
                  <a:lnTo>
                    <a:pt x="13866" y="2821584"/>
                  </a:lnTo>
                  <a:lnTo>
                    <a:pt x="13866" y="2773114"/>
                  </a:lnTo>
                  <a:close/>
                </a:path>
                <a:path w="7229475" h="4025900">
                  <a:moveTo>
                    <a:pt x="13866" y="2837748"/>
                  </a:moveTo>
                  <a:lnTo>
                    <a:pt x="0" y="2837748"/>
                  </a:lnTo>
                  <a:lnTo>
                    <a:pt x="0" y="2886219"/>
                  </a:lnTo>
                  <a:lnTo>
                    <a:pt x="13866" y="2886219"/>
                  </a:lnTo>
                  <a:lnTo>
                    <a:pt x="13866" y="2837748"/>
                  </a:lnTo>
                  <a:close/>
                </a:path>
                <a:path w="7229475" h="4025900">
                  <a:moveTo>
                    <a:pt x="13866" y="2902383"/>
                  </a:moveTo>
                  <a:lnTo>
                    <a:pt x="0" y="2902383"/>
                  </a:lnTo>
                  <a:lnTo>
                    <a:pt x="0" y="2951392"/>
                  </a:lnTo>
                  <a:lnTo>
                    <a:pt x="13866" y="2951392"/>
                  </a:lnTo>
                  <a:lnTo>
                    <a:pt x="13866" y="2902383"/>
                  </a:lnTo>
                  <a:close/>
                </a:path>
                <a:path w="7229475" h="4025900">
                  <a:moveTo>
                    <a:pt x="13866" y="2967534"/>
                  </a:moveTo>
                  <a:lnTo>
                    <a:pt x="0" y="2967534"/>
                  </a:lnTo>
                  <a:lnTo>
                    <a:pt x="0" y="3016564"/>
                  </a:lnTo>
                  <a:lnTo>
                    <a:pt x="13866" y="3016564"/>
                  </a:lnTo>
                  <a:lnTo>
                    <a:pt x="13866" y="2967534"/>
                  </a:lnTo>
                  <a:close/>
                </a:path>
                <a:path w="7229475" h="4025900">
                  <a:moveTo>
                    <a:pt x="13866" y="3032169"/>
                  </a:moveTo>
                  <a:lnTo>
                    <a:pt x="0" y="3032169"/>
                  </a:lnTo>
                  <a:lnTo>
                    <a:pt x="0" y="3081177"/>
                  </a:lnTo>
                  <a:lnTo>
                    <a:pt x="13866" y="3081177"/>
                  </a:lnTo>
                  <a:lnTo>
                    <a:pt x="13866" y="3032169"/>
                  </a:lnTo>
                  <a:close/>
                </a:path>
                <a:path w="7229475" h="4025900">
                  <a:moveTo>
                    <a:pt x="13866" y="3097342"/>
                  </a:moveTo>
                  <a:lnTo>
                    <a:pt x="0" y="3097342"/>
                  </a:lnTo>
                  <a:lnTo>
                    <a:pt x="0" y="3146350"/>
                  </a:lnTo>
                  <a:lnTo>
                    <a:pt x="13866" y="3146350"/>
                  </a:lnTo>
                  <a:lnTo>
                    <a:pt x="13866" y="3097342"/>
                  </a:lnTo>
                  <a:close/>
                </a:path>
                <a:path w="7229475" h="4025900">
                  <a:moveTo>
                    <a:pt x="13866" y="3161976"/>
                  </a:moveTo>
                  <a:lnTo>
                    <a:pt x="0" y="3161976"/>
                  </a:lnTo>
                  <a:lnTo>
                    <a:pt x="0" y="3210447"/>
                  </a:lnTo>
                  <a:lnTo>
                    <a:pt x="13866" y="3210447"/>
                  </a:lnTo>
                  <a:lnTo>
                    <a:pt x="13866" y="3161976"/>
                  </a:lnTo>
                  <a:close/>
                </a:path>
                <a:path w="7229475" h="4025900">
                  <a:moveTo>
                    <a:pt x="13866" y="3227127"/>
                  </a:moveTo>
                  <a:lnTo>
                    <a:pt x="0" y="3227127"/>
                  </a:lnTo>
                  <a:lnTo>
                    <a:pt x="0" y="3275598"/>
                  </a:lnTo>
                  <a:lnTo>
                    <a:pt x="13866" y="3275598"/>
                  </a:lnTo>
                  <a:lnTo>
                    <a:pt x="13866" y="3227127"/>
                  </a:lnTo>
                  <a:close/>
                </a:path>
                <a:path w="7229475" h="4025900">
                  <a:moveTo>
                    <a:pt x="13866" y="3292300"/>
                  </a:moveTo>
                  <a:lnTo>
                    <a:pt x="0" y="3292300"/>
                  </a:lnTo>
                  <a:lnTo>
                    <a:pt x="0" y="3340771"/>
                  </a:lnTo>
                  <a:lnTo>
                    <a:pt x="13866" y="3340771"/>
                  </a:lnTo>
                  <a:lnTo>
                    <a:pt x="13866" y="3292300"/>
                  </a:lnTo>
                  <a:close/>
                </a:path>
                <a:path w="7229475" h="4025900">
                  <a:moveTo>
                    <a:pt x="13866" y="3356935"/>
                  </a:moveTo>
                  <a:lnTo>
                    <a:pt x="0" y="3356935"/>
                  </a:lnTo>
                  <a:lnTo>
                    <a:pt x="0" y="3405406"/>
                  </a:lnTo>
                  <a:lnTo>
                    <a:pt x="13866" y="3405406"/>
                  </a:lnTo>
                  <a:lnTo>
                    <a:pt x="13866" y="3356935"/>
                  </a:lnTo>
                  <a:close/>
                </a:path>
                <a:path w="7229475" h="4025900">
                  <a:moveTo>
                    <a:pt x="13866" y="3422108"/>
                  </a:moveTo>
                  <a:lnTo>
                    <a:pt x="0" y="3422108"/>
                  </a:lnTo>
                  <a:lnTo>
                    <a:pt x="0" y="3470578"/>
                  </a:lnTo>
                  <a:lnTo>
                    <a:pt x="13866" y="3470578"/>
                  </a:lnTo>
                  <a:lnTo>
                    <a:pt x="13866" y="3422108"/>
                  </a:lnTo>
                  <a:close/>
                </a:path>
                <a:path w="7229475" h="4025900">
                  <a:moveTo>
                    <a:pt x="13866" y="3487259"/>
                  </a:moveTo>
                  <a:lnTo>
                    <a:pt x="0" y="3487259"/>
                  </a:lnTo>
                  <a:lnTo>
                    <a:pt x="0" y="3535730"/>
                  </a:lnTo>
                  <a:lnTo>
                    <a:pt x="13866" y="3535730"/>
                  </a:lnTo>
                  <a:lnTo>
                    <a:pt x="13866" y="3487259"/>
                  </a:lnTo>
                  <a:close/>
                </a:path>
                <a:path w="7229475" h="4025900">
                  <a:moveTo>
                    <a:pt x="13866" y="3551356"/>
                  </a:moveTo>
                  <a:lnTo>
                    <a:pt x="0" y="3551356"/>
                  </a:lnTo>
                  <a:lnTo>
                    <a:pt x="0" y="3600364"/>
                  </a:lnTo>
                  <a:lnTo>
                    <a:pt x="13866" y="3600364"/>
                  </a:lnTo>
                  <a:lnTo>
                    <a:pt x="13866" y="3551356"/>
                  </a:lnTo>
                  <a:close/>
                </a:path>
                <a:path w="7229475" h="4025900">
                  <a:moveTo>
                    <a:pt x="13866" y="3616528"/>
                  </a:moveTo>
                  <a:lnTo>
                    <a:pt x="0" y="3616528"/>
                  </a:lnTo>
                  <a:lnTo>
                    <a:pt x="0" y="3665537"/>
                  </a:lnTo>
                  <a:lnTo>
                    <a:pt x="13866" y="3665537"/>
                  </a:lnTo>
                  <a:lnTo>
                    <a:pt x="13866" y="3616528"/>
                  </a:lnTo>
                  <a:close/>
                </a:path>
                <a:path w="7229475" h="4025900">
                  <a:moveTo>
                    <a:pt x="13866" y="3681680"/>
                  </a:moveTo>
                  <a:lnTo>
                    <a:pt x="0" y="3681680"/>
                  </a:lnTo>
                  <a:lnTo>
                    <a:pt x="0" y="3730688"/>
                  </a:lnTo>
                  <a:lnTo>
                    <a:pt x="13866" y="3730688"/>
                  </a:lnTo>
                  <a:lnTo>
                    <a:pt x="13866" y="3681680"/>
                  </a:lnTo>
                  <a:close/>
                </a:path>
                <a:path w="7229475" h="4025900">
                  <a:moveTo>
                    <a:pt x="13866" y="3746314"/>
                  </a:moveTo>
                  <a:lnTo>
                    <a:pt x="0" y="3746314"/>
                  </a:lnTo>
                  <a:lnTo>
                    <a:pt x="0" y="3795323"/>
                  </a:lnTo>
                  <a:lnTo>
                    <a:pt x="13866" y="3795323"/>
                  </a:lnTo>
                  <a:lnTo>
                    <a:pt x="13866" y="3746314"/>
                  </a:lnTo>
                  <a:close/>
                </a:path>
                <a:path w="7229475" h="4025900">
                  <a:moveTo>
                    <a:pt x="13866" y="3811487"/>
                  </a:moveTo>
                  <a:lnTo>
                    <a:pt x="0" y="3811487"/>
                  </a:lnTo>
                  <a:lnTo>
                    <a:pt x="0" y="3860494"/>
                  </a:lnTo>
                  <a:lnTo>
                    <a:pt x="13866" y="3860494"/>
                  </a:lnTo>
                  <a:lnTo>
                    <a:pt x="13866" y="3811487"/>
                  </a:lnTo>
                  <a:close/>
                </a:path>
                <a:path w="7229475" h="4025900">
                  <a:moveTo>
                    <a:pt x="13866" y="3876113"/>
                  </a:moveTo>
                  <a:lnTo>
                    <a:pt x="0" y="3876113"/>
                  </a:lnTo>
                  <a:lnTo>
                    <a:pt x="0" y="3924584"/>
                  </a:lnTo>
                  <a:lnTo>
                    <a:pt x="13866" y="3924584"/>
                  </a:lnTo>
                  <a:lnTo>
                    <a:pt x="13866" y="3876113"/>
                  </a:lnTo>
                  <a:close/>
                </a:path>
                <a:path w="7229475" h="4025900">
                  <a:moveTo>
                    <a:pt x="13866" y="3941279"/>
                  </a:moveTo>
                  <a:lnTo>
                    <a:pt x="0" y="3941279"/>
                  </a:lnTo>
                  <a:lnTo>
                    <a:pt x="0" y="3989750"/>
                  </a:lnTo>
                  <a:lnTo>
                    <a:pt x="13866" y="3989750"/>
                  </a:lnTo>
                  <a:lnTo>
                    <a:pt x="13866" y="3941279"/>
                  </a:lnTo>
                  <a:close/>
                </a:path>
                <a:path w="7229475" h="4025900">
                  <a:moveTo>
                    <a:pt x="13866" y="4006446"/>
                  </a:moveTo>
                  <a:lnTo>
                    <a:pt x="0" y="4006446"/>
                  </a:lnTo>
                  <a:lnTo>
                    <a:pt x="0" y="4025834"/>
                  </a:lnTo>
                  <a:lnTo>
                    <a:pt x="39685" y="4025834"/>
                  </a:lnTo>
                  <a:lnTo>
                    <a:pt x="39685" y="4017756"/>
                  </a:lnTo>
                  <a:lnTo>
                    <a:pt x="13866" y="4017756"/>
                  </a:lnTo>
                  <a:lnTo>
                    <a:pt x="6693" y="4010217"/>
                  </a:lnTo>
                  <a:lnTo>
                    <a:pt x="13866" y="4010217"/>
                  </a:lnTo>
                  <a:lnTo>
                    <a:pt x="13866" y="4006446"/>
                  </a:lnTo>
                  <a:close/>
                </a:path>
                <a:path w="7229475" h="4025900">
                  <a:moveTo>
                    <a:pt x="39685" y="4010217"/>
                  </a:moveTo>
                  <a:lnTo>
                    <a:pt x="13866" y="4010217"/>
                  </a:lnTo>
                  <a:lnTo>
                    <a:pt x="13866" y="4017756"/>
                  </a:lnTo>
                  <a:lnTo>
                    <a:pt x="39685" y="4017756"/>
                  </a:lnTo>
                  <a:lnTo>
                    <a:pt x="39685" y="4010217"/>
                  </a:lnTo>
                  <a:close/>
                </a:path>
                <a:path w="7229475" h="4025900">
                  <a:moveTo>
                    <a:pt x="97062" y="4010217"/>
                  </a:moveTo>
                  <a:lnTo>
                    <a:pt x="53552" y="4010217"/>
                  </a:lnTo>
                  <a:lnTo>
                    <a:pt x="53552" y="4025834"/>
                  </a:lnTo>
                  <a:lnTo>
                    <a:pt x="97062" y="4025834"/>
                  </a:lnTo>
                  <a:lnTo>
                    <a:pt x="97062" y="4010217"/>
                  </a:lnTo>
                  <a:close/>
                </a:path>
                <a:path w="7229475" h="4025900">
                  <a:moveTo>
                    <a:pt x="154441" y="4010217"/>
                  </a:moveTo>
                  <a:lnTo>
                    <a:pt x="110929" y="4010217"/>
                  </a:lnTo>
                  <a:lnTo>
                    <a:pt x="110929" y="4025834"/>
                  </a:lnTo>
                  <a:lnTo>
                    <a:pt x="154441" y="4025834"/>
                  </a:lnTo>
                  <a:lnTo>
                    <a:pt x="154441" y="4010217"/>
                  </a:lnTo>
                  <a:close/>
                </a:path>
                <a:path w="7229475" h="4025900">
                  <a:moveTo>
                    <a:pt x="212286" y="4010217"/>
                  </a:moveTo>
                  <a:lnTo>
                    <a:pt x="168788" y="4010217"/>
                  </a:lnTo>
                  <a:lnTo>
                    <a:pt x="168788" y="4025834"/>
                  </a:lnTo>
                  <a:lnTo>
                    <a:pt x="212286" y="4025834"/>
                  </a:lnTo>
                  <a:lnTo>
                    <a:pt x="212286" y="4010217"/>
                  </a:lnTo>
                  <a:close/>
                </a:path>
                <a:path w="7229475" h="4025900">
                  <a:moveTo>
                    <a:pt x="269191" y="4010217"/>
                  </a:moveTo>
                  <a:lnTo>
                    <a:pt x="226153" y="4010217"/>
                  </a:lnTo>
                  <a:lnTo>
                    <a:pt x="226153" y="4025834"/>
                  </a:lnTo>
                  <a:lnTo>
                    <a:pt x="269191" y="4025834"/>
                  </a:lnTo>
                  <a:lnTo>
                    <a:pt x="269191" y="4010217"/>
                  </a:lnTo>
                  <a:close/>
                </a:path>
                <a:path w="7229475" h="4025900">
                  <a:moveTo>
                    <a:pt x="326576" y="4010217"/>
                  </a:moveTo>
                  <a:lnTo>
                    <a:pt x="284017" y="4010217"/>
                  </a:lnTo>
                  <a:lnTo>
                    <a:pt x="284017" y="4025834"/>
                  </a:lnTo>
                  <a:lnTo>
                    <a:pt x="326576" y="4025834"/>
                  </a:lnTo>
                  <a:lnTo>
                    <a:pt x="326576" y="4010217"/>
                  </a:lnTo>
                  <a:close/>
                </a:path>
                <a:path w="7229475" h="4025900">
                  <a:moveTo>
                    <a:pt x="384421" y="4010217"/>
                  </a:moveTo>
                  <a:lnTo>
                    <a:pt x="341402" y="4010217"/>
                  </a:lnTo>
                  <a:lnTo>
                    <a:pt x="341402" y="4025834"/>
                  </a:lnTo>
                  <a:lnTo>
                    <a:pt x="384421" y="4025834"/>
                  </a:lnTo>
                  <a:lnTo>
                    <a:pt x="384421" y="4010217"/>
                  </a:lnTo>
                  <a:close/>
                </a:path>
                <a:path w="7229475" h="4025900">
                  <a:moveTo>
                    <a:pt x="441806" y="4010217"/>
                  </a:moveTo>
                  <a:lnTo>
                    <a:pt x="398767" y="4010217"/>
                  </a:lnTo>
                  <a:lnTo>
                    <a:pt x="398767" y="4025834"/>
                  </a:lnTo>
                  <a:lnTo>
                    <a:pt x="441806" y="4025834"/>
                  </a:lnTo>
                  <a:lnTo>
                    <a:pt x="441806" y="4010217"/>
                  </a:lnTo>
                  <a:close/>
                </a:path>
                <a:path w="7229475" h="4025900">
                  <a:moveTo>
                    <a:pt x="499190" y="4010217"/>
                  </a:moveTo>
                  <a:lnTo>
                    <a:pt x="456631" y="4010217"/>
                  </a:lnTo>
                  <a:lnTo>
                    <a:pt x="456631" y="4025834"/>
                  </a:lnTo>
                  <a:lnTo>
                    <a:pt x="499190" y="4025834"/>
                  </a:lnTo>
                  <a:lnTo>
                    <a:pt x="499190" y="4010217"/>
                  </a:lnTo>
                  <a:close/>
                </a:path>
                <a:path w="7229475" h="4025900">
                  <a:moveTo>
                    <a:pt x="557035" y="4010217"/>
                  </a:moveTo>
                  <a:lnTo>
                    <a:pt x="513997" y="4010217"/>
                  </a:lnTo>
                  <a:lnTo>
                    <a:pt x="513997" y="4025834"/>
                  </a:lnTo>
                  <a:lnTo>
                    <a:pt x="557035" y="4025834"/>
                  </a:lnTo>
                  <a:lnTo>
                    <a:pt x="557035" y="4010217"/>
                  </a:lnTo>
                  <a:close/>
                </a:path>
                <a:path w="7229475" h="4025900">
                  <a:moveTo>
                    <a:pt x="614420" y="4010217"/>
                  </a:moveTo>
                  <a:lnTo>
                    <a:pt x="571861" y="4010217"/>
                  </a:lnTo>
                  <a:lnTo>
                    <a:pt x="571861" y="4025834"/>
                  </a:lnTo>
                  <a:lnTo>
                    <a:pt x="614420" y="4025834"/>
                  </a:lnTo>
                  <a:lnTo>
                    <a:pt x="614420" y="4010217"/>
                  </a:lnTo>
                  <a:close/>
                </a:path>
                <a:path w="7229475" h="4025900">
                  <a:moveTo>
                    <a:pt x="672265" y="4010217"/>
                  </a:moveTo>
                  <a:lnTo>
                    <a:pt x="629246" y="4010217"/>
                  </a:lnTo>
                  <a:lnTo>
                    <a:pt x="629246" y="4025834"/>
                  </a:lnTo>
                  <a:lnTo>
                    <a:pt x="672265" y="4025834"/>
                  </a:lnTo>
                  <a:lnTo>
                    <a:pt x="672265" y="4010217"/>
                  </a:lnTo>
                  <a:close/>
                </a:path>
                <a:path w="7229475" h="4025900">
                  <a:moveTo>
                    <a:pt x="729650" y="4010217"/>
                  </a:moveTo>
                  <a:lnTo>
                    <a:pt x="686611" y="4010217"/>
                  </a:lnTo>
                  <a:lnTo>
                    <a:pt x="686611" y="4025834"/>
                  </a:lnTo>
                  <a:lnTo>
                    <a:pt x="729650" y="4025834"/>
                  </a:lnTo>
                  <a:lnTo>
                    <a:pt x="729650" y="4010217"/>
                  </a:lnTo>
                  <a:close/>
                </a:path>
                <a:path w="7229475" h="4025900">
                  <a:moveTo>
                    <a:pt x="787015" y="4010217"/>
                  </a:moveTo>
                  <a:lnTo>
                    <a:pt x="743996" y="4010217"/>
                  </a:lnTo>
                  <a:lnTo>
                    <a:pt x="743996" y="4025834"/>
                  </a:lnTo>
                  <a:lnTo>
                    <a:pt x="787015" y="4025834"/>
                  </a:lnTo>
                  <a:lnTo>
                    <a:pt x="787015" y="4010217"/>
                  </a:lnTo>
                  <a:close/>
                </a:path>
                <a:path w="7229475" h="4025900">
                  <a:moveTo>
                    <a:pt x="844879" y="4010217"/>
                  </a:moveTo>
                  <a:lnTo>
                    <a:pt x="801361" y="4010217"/>
                  </a:lnTo>
                  <a:lnTo>
                    <a:pt x="801361" y="4025834"/>
                  </a:lnTo>
                  <a:lnTo>
                    <a:pt x="844879" y="4025834"/>
                  </a:lnTo>
                  <a:lnTo>
                    <a:pt x="844879" y="4010217"/>
                  </a:lnTo>
                  <a:close/>
                </a:path>
                <a:path w="7229475" h="4025900">
                  <a:moveTo>
                    <a:pt x="902264" y="4010217"/>
                  </a:moveTo>
                  <a:lnTo>
                    <a:pt x="858746" y="4010217"/>
                  </a:lnTo>
                  <a:lnTo>
                    <a:pt x="858746" y="4025834"/>
                  </a:lnTo>
                  <a:lnTo>
                    <a:pt x="902264" y="4025834"/>
                  </a:lnTo>
                  <a:lnTo>
                    <a:pt x="902264" y="4010217"/>
                  </a:lnTo>
                  <a:close/>
                </a:path>
                <a:path w="7229475" h="4025900">
                  <a:moveTo>
                    <a:pt x="960109" y="4010217"/>
                  </a:moveTo>
                  <a:lnTo>
                    <a:pt x="916610" y="4010217"/>
                  </a:lnTo>
                  <a:lnTo>
                    <a:pt x="916610" y="4025834"/>
                  </a:lnTo>
                  <a:lnTo>
                    <a:pt x="960109" y="4025834"/>
                  </a:lnTo>
                  <a:lnTo>
                    <a:pt x="960109" y="4010217"/>
                  </a:lnTo>
                  <a:close/>
                </a:path>
                <a:path w="7229475" h="4025900">
                  <a:moveTo>
                    <a:pt x="1017494" y="4010217"/>
                  </a:moveTo>
                  <a:lnTo>
                    <a:pt x="973976" y="4010217"/>
                  </a:lnTo>
                  <a:lnTo>
                    <a:pt x="973976" y="4025834"/>
                  </a:lnTo>
                  <a:lnTo>
                    <a:pt x="1017494" y="4025834"/>
                  </a:lnTo>
                  <a:lnTo>
                    <a:pt x="1017494" y="4010217"/>
                  </a:lnTo>
                  <a:close/>
                </a:path>
                <a:path w="7229475" h="4025900">
                  <a:moveTo>
                    <a:pt x="1074859" y="4010217"/>
                  </a:moveTo>
                  <a:lnTo>
                    <a:pt x="1031840" y="4010217"/>
                  </a:lnTo>
                  <a:lnTo>
                    <a:pt x="1031840" y="4025834"/>
                  </a:lnTo>
                  <a:lnTo>
                    <a:pt x="1074859" y="4025834"/>
                  </a:lnTo>
                  <a:lnTo>
                    <a:pt x="1074859" y="4010217"/>
                  </a:lnTo>
                  <a:close/>
                </a:path>
                <a:path w="7229475" h="4025900">
                  <a:moveTo>
                    <a:pt x="1132723" y="4010217"/>
                  </a:moveTo>
                  <a:lnTo>
                    <a:pt x="1089205" y="4010217"/>
                  </a:lnTo>
                  <a:lnTo>
                    <a:pt x="1089205" y="4025834"/>
                  </a:lnTo>
                  <a:lnTo>
                    <a:pt x="1132723" y="4025834"/>
                  </a:lnTo>
                  <a:lnTo>
                    <a:pt x="1132723" y="4010217"/>
                  </a:lnTo>
                  <a:close/>
                </a:path>
                <a:path w="7229475" h="4025900">
                  <a:moveTo>
                    <a:pt x="1189628" y="4010217"/>
                  </a:moveTo>
                  <a:lnTo>
                    <a:pt x="1146590" y="4010217"/>
                  </a:lnTo>
                  <a:lnTo>
                    <a:pt x="1146590" y="4025834"/>
                  </a:lnTo>
                  <a:lnTo>
                    <a:pt x="1189628" y="4025834"/>
                  </a:lnTo>
                  <a:lnTo>
                    <a:pt x="1189628" y="4010217"/>
                  </a:lnTo>
                  <a:close/>
                </a:path>
                <a:path w="7229475" h="4025900">
                  <a:moveTo>
                    <a:pt x="1246994" y="4010217"/>
                  </a:moveTo>
                  <a:lnTo>
                    <a:pt x="1204435" y="4010217"/>
                  </a:lnTo>
                  <a:lnTo>
                    <a:pt x="1204435" y="4025834"/>
                  </a:lnTo>
                  <a:lnTo>
                    <a:pt x="1246994" y="4025834"/>
                  </a:lnTo>
                  <a:lnTo>
                    <a:pt x="1246994" y="4010217"/>
                  </a:lnTo>
                  <a:close/>
                </a:path>
                <a:path w="7229475" h="4025900">
                  <a:moveTo>
                    <a:pt x="1304858" y="4010217"/>
                  </a:moveTo>
                  <a:lnTo>
                    <a:pt x="1261820" y="4010217"/>
                  </a:lnTo>
                  <a:lnTo>
                    <a:pt x="1261820" y="4025834"/>
                  </a:lnTo>
                  <a:lnTo>
                    <a:pt x="1304858" y="4025834"/>
                  </a:lnTo>
                  <a:lnTo>
                    <a:pt x="1304858" y="4010217"/>
                  </a:lnTo>
                  <a:close/>
                </a:path>
                <a:path w="7229475" h="4025900">
                  <a:moveTo>
                    <a:pt x="1362224" y="4010217"/>
                  </a:moveTo>
                  <a:lnTo>
                    <a:pt x="1319204" y="4010217"/>
                  </a:lnTo>
                  <a:lnTo>
                    <a:pt x="1319204" y="4025834"/>
                  </a:lnTo>
                  <a:lnTo>
                    <a:pt x="1362224" y="4025834"/>
                  </a:lnTo>
                  <a:lnTo>
                    <a:pt x="1362224" y="4010217"/>
                  </a:lnTo>
                  <a:close/>
                </a:path>
                <a:path w="7229475" h="4025900">
                  <a:moveTo>
                    <a:pt x="1420088" y="4010217"/>
                  </a:moveTo>
                  <a:lnTo>
                    <a:pt x="1377049" y="4010217"/>
                  </a:lnTo>
                  <a:lnTo>
                    <a:pt x="1377049" y="4025834"/>
                  </a:lnTo>
                  <a:lnTo>
                    <a:pt x="1420088" y="4025834"/>
                  </a:lnTo>
                  <a:lnTo>
                    <a:pt x="1420088" y="4010217"/>
                  </a:lnTo>
                  <a:close/>
                </a:path>
                <a:path w="7229475" h="4025900">
                  <a:moveTo>
                    <a:pt x="1477472" y="4010217"/>
                  </a:moveTo>
                  <a:lnTo>
                    <a:pt x="1434434" y="4010217"/>
                  </a:lnTo>
                  <a:lnTo>
                    <a:pt x="1434434" y="4025834"/>
                  </a:lnTo>
                  <a:lnTo>
                    <a:pt x="1477472" y="4025834"/>
                  </a:lnTo>
                  <a:lnTo>
                    <a:pt x="1477472" y="4010217"/>
                  </a:lnTo>
                  <a:close/>
                </a:path>
                <a:path w="7229475" h="4025900">
                  <a:moveTo>
                    <a:pt x="1534838" y="4010217"/>
                  </a:moveTo>
                  <a:lnTo>
                    <a:pt x="1492279" y="4010217"/>
                  </a:lnTo>
                  <a:lnTo>
                    <a:pt x="1492279" y="4025834"/>
                  </a:lnTo>
                  <a:lnTo>
                    <a:pt x="1534838" y="4025834"/>
                  </a:lnTo>
                  <a:lnTo>
                    <a:pt x="1534838" y="4010217"/>
                  </a:lnTo>
                  <a:close/>
                </a:path>
                <a:path w="7229475" h="4025900">
                  <a:moveTo>
                    <a:pt x="1592702" y="4010217"/>
                  </a:moveTo>
                  <a:lnTo>
                    <a:pt x="1549663" y="4010217"/>
                  </a:lnTo>
                  <a:lnTo>
                    <a:pt x="1549663" y="4025834"/>
                  </a:lnTo>
                  <a:lnTo>
                    <a:pt x="1592702" y="4025834"/>
                  </a:lnTo>
                  <a:lnTo>
                    <a:pt x="1592702" y="4010217"/>
                  </a:lnTo>
                  <a:close/>
                </a:path>
                <a:path w="7229475" h="4025900">
                  <a:moveTo>
                    <a:pt x="1650067" y="4010217"/>
                  </a:moveTo>
                  <a:lnTo>
                    <a:pt x="1606569" y="4010217"/>
                  </a:lnTo>
                  <a:lnTo>
                    <a:pt x="1606569" y="4025834"/>
                  </a:lnTo>
                  <a:lnTo>
                    <a:pt x="1650067" y="4025834"/>
                  </a:lnTo>
                  <a:lnTo>
                    <a:pt x="1650067" y="4010217"/>
                  </a:lnTo>
                  <a:close/>
                </a:path>
                <a:path w="7229475" h="4025900">
                  <a:moveTo>
                    <a:pt x="1707932" y="4010217"/>
                  </a:moveTo>
                  <a:lnTo>
                    <a:pt x="1664414" y="4010217"/>
                  </a:lnTo>
                  <a:lnTo>
                    <a:pt x="1664414" y="4025834"/>
                  </a:lnTo>
                  <a:lnTo>
                    <a:pt x="1707932" y="4025834"/>
                  </a:lnTo>
                  <a:lnTo>
                    <a:pt x="1707932" y="4010217"/>
                  </a:lnTo>
                  <a:close/>
                </a:path>
                <a:path w="7229475" h="4025900">
                  <a:moveTo>
                    <a:pt x="1765297" y="4010217"/>
                  </a:moveTo>
                  <a:lnTo>
                    <a:pt x="1721798" y="4010217"/>
                  </a:lnTo>
                  <a:lnTo>
                    <a:pt x="1721798" y="4025834"/>
                  </a:lnTo>
                  <a:lnTo>
                    <a:pt x="1765297" y="4025834"/>
                  </a:lnTo>
                  <a:lnTo>
                    <a:pt x="1765297" y="4010217"/>
                  </a:lnTo>
                  <a:close/>
                </a:path>
                <a:path w="7229475" h="4025900">
                  <a:moveTo>
                    <a:pt x="1822682" y="4010217"/>
                  </a:moveTo>
                  <a:lnTo>
                    <a:pt x="1779164" y="4010217"/>
                  </a:lnTo>
                  <a:lnTo>
                    <a:pt x="1779164" y="4025834"/>
                  </a:lnTo>
                  <a:lnTo>
                    <a:pt x="1822682" y="4025834"/>
                  </a:lnTo>
                  <a:lnTo>
                    <a:pt x="1822682" y="4010217"/>
                  </a:lnTo>
                  <a:close/>
                </a:path>
                <a:path w="7229475" h="4025900">
                  <a:moveTo>
                    <a:pt x="1880546" y="4010217"/>
                  </a:moveTo>
                  <a:lnTo>
                    <a:pt x="1837028" y="4010217"/>
                  </a:lnTo>
                  <a:lnTo>
                    <a:pt x="1837028" y="4025834"/>
                  </a:lnTo>
                  <a:lnTo>
                    <a:pt x="1880546" y="4025834"/>
                  </a:lnTo>
                  <a:lnTo>
                    <a:pt x="1880546" y="4010217"/>
                  </a:lnTo>
                  <a:close/>
                </a:path>
                <a:path w="7229475" h="4025900">
                  <a:moveTo>
                    <a:pt x="1937892" y="4010217"/>
                  </a:moveTo>
                  <a:lnTo>
                    <a:pt x="1894355" y="4010217"/>
                  </a:lnTo>
                  <a:lnTo>
                    <a:pt x="1894355" y="4025834"/>
                  </a:lnTo>
                  <a:lnTo>
                    <a:pt x="1937892" y="4025834"/>
                  </a:lnTo>
                  <a:lnTo>
                    <a:pt x="1937892" y="4010217"/>
                  </a:lnTo>
                  <a:close/>
                </a:path>
                <a:path w="7229475" h="4025900">
                  <a:moveTo>
                    <a:pt x="1995238" y="4010217"/>
                  </a:moveTo>
                  <a:lnTo>
                    <a:pt x="1952277" y="4010217"/>
                  </a:lnTo>
                  <a:lnTo>
                    <a:pt x="1952277" y="4025834"/>
                  </a:lnTo>
                  <a:lnTo>
                    <a:pt x="1995238" y="4025834"/>
                  </a:lnTo>
                  <a:lnTo>
                    <a:pt x="1995238" y="4010217"/>
                  </a:lnTo>
                  <a:close/>
                </a:path>
                <a:path w="7229475" h="4025900">
                  <a:moveTo>
                    <a:pt x="2052585" y="4010217"/>
                  </a:moveTo>
                  <a:lnTo>
                    <a:pt x="2009623" y="4010217"/>
                  </a:lnTo>
                  <a:lnTo>
                    <a:pt x="2009623" y="4025834"/>
                  </a:lnTo>
                  <a:lnTo>
                    <a:pt x="2052585" y="4025834"/>
                  </a:lnTo>
                  <a:lnTo>
                    <a:pt x="2052585" y="4010217"/>
                  </a:lnTo>
                  <a:close/>
                </a:path>
                <a:path w="7229475" h="4025900">
                  <a:moveTo>
                    <a:pt x="2110123" y="4010217"/>
                  </a:moveTo>
                  <a:lnTo>
                    <a:pt x="2066969" y="4010217"/>
                  </a:lnTo>
                  <a:lnTo>
                    <a:pt x="2066969" y="4025834"/>
                  </a:lnTo>
                  <a:lnTo>
                    <a:pt x="2110123" y="4025834"/>
                  </a:lnTo>
                  <a:lnTo>
                    <a:pt x="2110123" y="4010217"/>
                  </a:lnTo>
                  <a:close/>
                </a:path>
                <a:path w="7229475" h="4025900">
                  <a:moveTo>
                    <a:pt x="2167853" y="4010217"/>
                  </a:moveTo>
                  <a:lnTo>
                    <a:pt x="2124891" y="4010217"/>
                  </a:lnTo>
                  <a:lnTo>
                    <a:pt x="2124891" y="4025834"/>
                  </a:lnTo>
                  <a:lnTo>
                    <a:pt x="2167853" y="4025834"/>
                  </a:lnTo>
                  <a:lnTo>
                    <a:pt x="2167853" y="4010217"/>
                  </a:lnTo>
                  <a:close/>
                </a:path>
                <a:path w="7229475" h="4025900">
                  <a:moveTo>
                    <a:pt x="2225199" y="4010217"/>
                  </a:moveTo>
                  <a:lnTo>
                    <a:pt x="2182237" y="4010217"/>
                  </a:lnTo>
                  <a:lnTo>
                    <a:pt x="2182237" y="4025834"/>
                  </a:lnTo>
                  <a:lnTo>
                    <a:pt x="2225199" y="4025834"/>
                  </a:lnTo>
                  <a:lnTo>
                    <a:pt x="2225199" y="4010217"/>
                  </a:lnTo>
                  <a:close/>
                </a:path>
                <a:path w="7229475" h="4025900">
                  <a:moveTo>
                    <a:pt x="2282737" y="4010217"/>
                  </a:moveTo>
                  <a:lnTo>
                    <a:pt x="2240159" y="4010217"/>
                  </a:lnTo>
                  <a:lnTo>
                    <a:pt x="2240159" y="4025834"/>
                  </a:lnTo>
                  <a:lnTo>
                    <a:pt x="2282737" y="4025834"/>
                  </a:lnTo>
                  <a:lnTo>
                    <a:pt x="2282737" y="4010217"/>
                  </a:lnTo>
                  <a:close/>
                </a:path>
                <a:path w="7229475" h="4025900">
                  <a:moveTo>
                    <a:pt x="2340467" y="4010217"/>
                  </a:moveTo>
                  <a:lnTo>
                    <a:pt x="2297505" y="4010217"/>
                  </a:lnTo>
                  <a:lnTo>
                    <a:pt x="2297505" y="4025834"/>
                  </a:lnTo>
                  <a:lnTo>
                    <a:pt x="2340467" y="4025834"/>
                  </a:lnTo>
                  <a:lnTo>
                    <a:pt x="2340467" y="4010217"/>
                  </a:lnTo>
                  <a:close/>
                </a:path>
                <a:path w="7229475" h="4025900">
                  <a:moveTo>
                    <a:pt x="2397813" y="4010217"/>
                  </a:moveTo>
                  <a:lnTo>
                    <a:pt x="2354852" y="4010217"/>
                  </a:lnTo>
                  <a:lnTo>
                    <a:pt x="2354852" y="4025834"/>
                  </a:lnTo>
                  <a:lnTo>
                    <a:pt x="2397813" y="4025834"/>
                  </a:lnTo>
                  <a:lnTo>
                    <a:pt x="2397813" y="4010217"/>
                  </a:lnTo>
                  <a:close/>
                </a:path>
                <a:path w="7229475" h="4025900">
                  <a:moveTo>
                    <a:pt x="2455351" y="4010217"/>
                  </a:moveTo>
                  <a:lnTo>
                    <a:pt x="2412773" y="4010217"/>
                  </a:lnTo>
                  <a:lnTo>
                    <a:pt x="2412773" y="4025834"/>
                  </a:lnTo>
                  <a:lnTo>
                    <a:pt x="2455351" y="4025834"/>
                  </a:lnTo>
                  <a:lnTo>
                    <a:pt x="2455351" y="4010217"/>
                  </a:lnTo>
                  <a:close/>
                </a:path>
                <a:path w="7229475" h="4025900">
                  <a:moveTo>
                    <a:pt x="2513081" y="4010217"/>
                  </a:moveTo>
                  <a:lnTo>
                    <a:pt x="2470120" y="4010217"/>
                  </a:lnTo>
                  <a:lnTo>
                    <a:pt x="2470120" y="4025834"/>
                  </a:lnTo>
                  <a:lnTo>
                    <a:pt x="2513081" y="4025834"/>
                  </a:lnTo>
                  <a:lnTo>
                    <a:pt x="2513081" y="4010217"/>
                  </a:lnTo>
                  <a:close/>
                </a:path>
                <a:path w="7229475" h="4025900">
                  <a:moveTo>
                    <a:pt x="2570428" y="4010217"/>
                  </a:moveTo>
                  <a:lnTo>
                    <a:pt x="2527082" y="4010217"/>
                  </a:lnTo>
                  <a:lnTo>
                    <a:pt x="2527082" y="4025834"/>
                  </a:lnTo>
                  <a:lnTo>
                    <a:pt x="2570428" y="4025834"/>
                  </a:lnTo>
                  <a:lnTo>
                    <a:pt x="2570428" y="4010217"/>
                  </a:lnTo>
                  <a:close/>
                </a:path>
                <a:path w="7229475" h="4025900">
                  <a:moveTo>
                    <a:pt x="2628349" y="4010217"/>
                  </a:moveTo>
                  <a:lnTo>
                    <a:pt x="2584812" y="4010217"/>
                  </a:lnTo>
                  <a:lnTo>
                    <a:pt x="2584812" y="4025834"/>
                  </a:lnTo>
                  <a:lnTo>
                    <a:pt x="2628349" y="4025834"/>
                  </a:lnTo>
                  <a:lnTo>
                    <a:pt x="2628349" y="4010217"/>
                  </a:lnTo>
                  <a:close/>
                </a:path>
                <a:path w="7229475" h="4025900">
                  <a:moveTo>
                    <a:pt x="2685696" y="4010217"/>
                  </a:moveTo>
                  <a:lnTo>
                    <a:pt x="2642159" y="4010217"/>
                  </a:lnTo>
                  <a:lnTo>
                    <a:pt x="2642159" y="4025834"/>
                  </a:lnTo>
                  <a:lnTo>
                    <a:pt x="2685696" y="4025834"/>
                  </a:lnTo>
                  <a:lnTo>
                    <a:pt x="2685696" y="4010217"/>
                  </a:lnTo>
                  <a:close/>
                </a:path>
                <a:path w="7229475" h="4025900">
                  <a:moveTo>
                    <a:pt x="2743042" y="4010217"/>
                  </a:moveTo>
                  <a:lnTo>
                    <a:pt x="2700080" y="4010217"/>
                  </a:lnTo>
                  <a:lnTo>
                    <a:pt x="2700080" y="4025834"/>
                  </a:lnTo>
                  <a:lnTo>
                    <a:pt x="2743042" y="4025834"/>
                  </a:lnTo>
                  <a:lnTo>
                    <a:pt x="2743042" y="4010217"/>
                  </a:lnTo>
                  <a:close/>
                </a:path>
                <a:path w="7229475" h="4025900">
                  <a:moveTo>
                    <a:pt x="2800964" y="4010217"/>
                  </a:moveTo>
                  <a:lnTo>
                    <a:pt x="2757426" y="4010217"/>
                  </a:lnTo>
                  <a:lnTo>
                    <a:pt x="2757426" y="4025834"/>
                  </a:lnTo>
                  <a:lnTo>
                    <a:pt x="2800964" y="4025834"/>
                  </a:lnTo>
                  <a:lnTo>
                    <a:pt x="2800964" y="4010217"/>
                  </a:lnTo>
                  <a:close/>
                </a:path>
                <a:path w="7229475" h="4025900">
                  <a:moveTo>
                    <a:pt x="2858310" y="4010217"/>
                  </a:moveTo>
                  <a:lnTo>
                    <a:pt x="2814773" y="4010217"/>
                  </a:lnTo>
                  <a:lnTo>
                    <a:pt x="2814773" y="4025834"/>
                  </a:lnTo>
                  <a:lnTo>
                    <a:pt x="2858310" y="4025834"/>
                  </a:lnTo>
                  <a:lnTo>
                    <a:pt x="2858310" y="4010217"/>
                  </a:lnTo>
                  <a:close/>
                </a:path>
                <a:path w="7229475" h="4025900">
                  <a:moveTo>
                    <a:pt x="2916232" y="4010217"/>
                  </a:moveTo>
                  <a:lnTo>
                    <a:pt x="2872694" y="4010217"/>
                  </a:lnTo>
                  <a:lnTo>
                    <a:pt x="2872694" y="4025834"/>
                  </a:lnTo>
                  <a:lnTo>
                    <a:pt x="2916232" y="4025834"/>
                  </a:lnTo>
                  <a:lnTo>
                    <a:pt x="2916232" y="4010217"/>
                  </a:lnTo>
                  <a:close/>
                </a:path>
                <a:path w="7229475" h="4025900">
                  <a:moveTo>
                    <a:pt x="2973003" y="4010217"/>
                  </a:moveTo>
                  <a:lnTo>
                    <a:pt x="2930041" y="4010217"/>
                  </a:lnTo>
                  <a:lnTo>
                    <a:pt x="2930041" y="4025834"/>
                  </a:lnTo>
                  <a:lnTo>
                    <a:pt x="2973003" y="4025834"/>
                  </a:lnTo>
                  <a:lnTo>
                    <a:pt x="2973003" y="4010217"/>
                  </a:lnTo>
                  <a:close/>
                </a:path>
                <a:path w="7229475" h="4025900">
                  <a:moveTo>
                    <a:pt x="3030541" y="4010217"/>
                  </a:moveTo>
                  <a:lnTo>
                    <a:pt x="2987962" y="4010217"/>
                  </a:lnTo>
                  <a:lnTo>
                    <a:pt x="2987962" y="4025834"/>
                  </a:lnTo>
                  <a:lnTo>
                    <a:pt x="3030541" y="4025834"/>
                  </a:lnTo>
                  <a:lnTo>
                    <a:pt x="3030541" y="4010217"/>
                  </a:lnTo>
                  <a:close/>
                </a:path>
                <a:path w="7229475" h="4025900">
                  <a:moveTo>
                    <a:pt x="3088271" y="4010217"/>
                  </a:moveTo>
                  <a:lnTo>
                    <a:pt x="3045309" y="4010217"/>
                  </a:lnTo>
                  <a:lnTo>
                    <a:pt x="3045309" y="4025834"/>
                  </a:lnTo>
                  <a:lnTo>
                    <a:pt x="3088271" y="4025834"/>
                  </a:lnTo>
                  <a:lnTo>
                    <a:pt x="3088271" y="4010217"/>
                  </a:lnTo>
                  <a:close/>
                </a:path>
                <a:path w="7229475" h="4025900">
                  <a:moveTo>
                    <a:pt x="3145617" y="4010217"/>
                  </a:moveTo>
                  <a:lnTo>
                    <a:pt x="3102655" y="4010217"/>
                  </a:lnTo>
                  <a:lnTo>
                    <a:pt x="3102655" y="4025834"/>
                  </a:lnTo>
                  <a:lnTo>
                    <a:pt x="3145617" y="4025834"/>
                  </a:lnTo>
                  <a:lnTo>
                    <a:pt x="3145617" y="4010217"/>
                  </a:lnTo>
                  <a:close/>
                </a:path>
                <a:path w="7229475" h="4025900">
                  <a:moveTo>
                    <a:pt x="3203155" y="4010217"/>
                  </a:moveTo>
                  <a:lnTo>
                    <a:pt x="3160577" y="4010217"/>
                  </a:lnTo>
                  <a:lnTo>
                    <a:pt x="3160577" y="4025834"/>
                  </a:lnTo>
                  <a:lnTo>
                    <a:pt x="3203155" y="4025834"/>
                  </a:lnTo>
                  <a:lnTo>
                    <a:pt x="3203155" y="4010217"/>
                  </a:lnTo>
                  <a:close/>
                </a:path>
                <a:path w="7229475" h="4025900">
                  <a:moveTo>
                    <a:pt x="3260885" y="4010217"/>
                  </a:moveTo>
                  <a:lnTo>
                    <a:pt x="3217923" y="4010217"/>
                  </a:lnTo>
                  <a:lnTo>
                    <a:pt x="3217923" y="4025834"/>
                  </a:lnTo>
                  <a:lnTo>
                    <a:pt x="3260885" y="4025834"/>
                  </a:lnTo>
                  <a:lnTo>
                    <a:pt x="3260885" y="4010217"/>
                  </a:lnTo>
                  <a:close/>
                </a:path>
                <a:path w="7229475" h="4025900">
                  <a:moveTo>
                    <a:pt x="3318231" y="4010217"/>
                  </a:moveTo>
                  <a:lnTo>
                    <a:pt x="3275269" y="4010217"/>
                  </a:lnTo>
                  <a:lnTo>
                    <a:pt x="3275269" y="4025834"/>
                  </a:lnTo>
                  <a:lnTo>
                    <a:pt x="3318231" y="4025834"/>
                  </a:lnTo>
                  <a:lnTo>
                    <a:pt x="3318231" y="4010217"/>
                  </a:lnTo>
                  <a:close/>
                </a:path>
                <a:path w="7229475" h="4025900">
                  <a:moveTo>
                    <a:pt x="3376153" y="4010217"/>
                  </a:moveTo>
                  <a:lnTo>
                    <a:pt x="3333191" y="4010217"/>
                  </a:lnTo>
                  <a:lnTo>
                    <a:pt x="3333191" y="4025834"/>
                  </a:lnTo>
                  <a:lnTo>
                    <a:pt x="3376153" y="4025834"/>
                  </a:lnTo>
                  <a:lnTo>
                    <a:pt x="3376153" y="4010217"/>
                  </a:lnTo>
                  <a:close/>
                </a:path>
                <a:path w="7229475" h="4025900">
                  <a:moveTo>
                    <a:pt x="3433499" y="4010217"/>
                  </a:moveTo>
                  <a:lnTo>
                    <a:pt x="3390537" y="4010217"/>
                  </a:lnTo>
                  <a:lnTo>
                    <a:pt x="3390537" y="4025834"/>
                  </a:lnTo>
                  <a:lnTo>
                    <a:pt x="3433499" y="4025834"/>
                  </a:lnTo>
                  <a:lnTo>
                    <a:pt x="3433499" y="4010217"/>
                  </a:lnTo>
                  <a:close/>
                </a:path>
                <a:path w="7229475" h="4025900">
                  <a:moveTo>
                    <a:pt x="3490845" y="4010217"/>
                  </a:moveTo>
                  <a:lnTo>
                    <a:pt x="3447500" y="4010217"/>
                  </a:lnTo>
                  <a:lnTo>
                    <a:pt x="3447500" y="4025834"/>
                  </a:lnTo>
                  <a:lnTo>
                    <a:pt x="3490845" y="4025834"/>
                  </a:lnTo>
                  <a:lnTo>
                    <a:pt x="3490845" y="4010217"/>
                  </a:lnTo>
                  <a:close/>
                </a:path>
                <a:path w="7229475" h="4025900">
                  <a:moveTo>
                    <a:pt x="3548767" y="4010217"/>
                  </a:moveTo>
                  <a:lnTo>
                    <a:pt x="3505230" y="4010217"/>
                  </a:lnTo>
                  <a:lnTo>
                    <a:pt x="3505230" y="4025834"/>
                  </a:lnTo>
                  <a:lnTo>
                    <a:pt x="3548767" y="4025834"/>
                  </a:lnTo>
                  <a:lnTo>
                    <a:pt x="3548767" y="4010217"/>
                  </a:lnTo>
                  <a:close/>
                </a:path>
                <a:path w="7229475" h="4025900">
                  <a:moveTo>
                    <a:pt x="3606113" y="4010217"/>
                  </a:moveTo>
                  <a:lnTo>
                    <a:pt x="3562576" y="4010217"/>
                  </a:lnTo>
                  <a:lnTo>
                    <a:pt x="3562576" y="4025834"/>
                  </a:lnTo>
                  <a:lnTo>
                    <a:pt x="3606113" y="4025834"/>
                  </a:lnTo>
                  <a:lnTo>
                    <a:pt x="3606113" y="4010217"/>
                  </a:lnTo>
                  <a:close/>
                </a:path>
                <a:path w="7229475" h="4025900">
                  <a:moveTo>
                    <a:pt x="3664035" y="4010217"/>
                  </a:moveTo>
                  <a:lnTo>
                    <a:pt x="3620498" y="4010217"/>
                  </a:lnTo>
                  <a:lnTo>
                    <a:pt x="3620498" y="4025834"/>
                  </a:lnTo>
                  <a:lnTo>
                    <a:pt x="3664035" y="4025834"/>
                  </a:lnTo>
                  <a:lnTo>
                    <a:pt x="3664035" y="4010217"/>
                  </a:lnTo>
                  <a:close/>
                </a:path>
                <a:path w="7229475" h="4025900">
                  <a:moveTo>
                    <a:pt x="3721381" y="4010217"/>
                  </a:moveTo>
                  <a:lnTo>
                    <a:pt x="3677844" y="4010217"/>
                  </a:lnTo>
                  <a:lnTo>
                    <a:pt x="3677844" y="4025834"/>
                  </a:lnTo>
                  <a:lnTo>
                    <a:pt x="3721381" y="4025834"/>
                  </a:lnTo>
                  <a:lnTo>
                    <a:pt x="3721381" y="4010217"/>
                  </a:lnTo>
                  <a:close/>
                </a:path>
                <a:path w="7229475" h="4025900">
                  <a:moveTo>
                    <a:pt x="3778728" y="4010217"/>
                  </a:moveTo>
                  <a:lnTo>
                    <a:pt x="3735191" y="4010217"/>
                  </a:lnTo>
                  <a:lnTo>
                    <a:pt x="3735191" y="4025834"/>
                  </a:lnTo>
                  <a:lnTo>
                    <a:pt x="3778728" y="4025834"/>
                  </a:lnTo>
                  <a:lnTo>
                    <a:pt x="3778728" y="4010217"/>
                  </a:lnTo>
                  <a:close/>
                </a:path>
                <a:path w="7229475" h="4025900">
                  <a:moveTo>
                    <a:pt x="3836649" y="4010217"/>
                  </a:moveTo>
                  <a:lnTo>
                    <a:pt x="3793112" y="4010217"/>
                  </a:lnTo>
                  <a:lnTo>
                    <a:pt x="3793112" y="4025834"/>
                  </a:lnTo>
                  <a:lnTo>
                    <a:pt x="3836649" y="4025834"/>
                  </a:lnTo>
                  <a:lnTo>
                    <a:pt x="3836649" y="4010217"/>
                  </a:lnTo>
                  <a:close/>
                </a:path>
                <a:path w="7229475" h="4025900">
                  <a:moveTo>
                    <a:pt x="3893612" y="4010217"/>
                  </a:moveTo>
                  <a:lnTo>
                    <a:pt x="3850459" y="4010217"/>
                  </a:lnTo>
                  <a:lnTo>
                    <a:pt x="3850459" y="4025834"/>
                  </a:lnTo>
                  <a:lnTo>
                    <a:pt x="3893612" y="4025834"/>
                  </a:lnTo>
                  <a:lnTo>
                    <a:pt x="3893612" y="4010217"/>
                  </a:lnTo>
                  <a:close/>
                </a:path>
                <a:path w="7229475" h="4025900">
                  <a:moveTo>
                    <a:pt x="3950958" y="4010217"/>
                  </a:moveTo>
                  <a:lnTo>
                    <a:pt x="3908380" y="4010217"/>
                  </a:lnTo>
                  <a:lnTo>
                    <a:pt x="3908380" y="4025834"/>
                  </a:lnTo>
                  <a:lnTo>
                    <a:pt x="3950958" y="4025834"/>
                  </a:lnTo>
                  <a:lnTo>
                    <a:pt x="3950958" y="4010217"/>
                  </a:lnTo>
                  <a:close/>
                </a:path>
                <a:path w="7229475" h="4025900">
                  <a:moveTo>
                    <a:pt x="4008688" y="4010217"/>
                  </a:moveTo>
                  <a:lnTo>
                    <a:pt x="3965727" y="4010217"/>
                  </a:lnTo>
                  <a:lnTo>
                    <a:pt x="3965727" y="4025834"/>
                  </a:lnTo>
                  <a:lnTo>
                    <a:pt x="4008688" y="4025834"/>
                  </a:lnTo>
                  <a:lnTo>
                    <a:pt x="4008688" y="4010217"/>
                  </a:lnTo>
                  <a:close/>
                </a:path>
                <a:path w="7229475" h="4025900">
                  <a:moveTo>
                    <a:pt x="4066226" y="4010217"/>
                  </a:moveTo>
                  <a:lnTo>
                    <a:pt x="4023073" y="4010217"/>
                  </a:lnTo>
                  <a:lnTo>
                    <a:pt x="4023073" y="4025834"/>
                  </a:lnTo>
                  <a:lnTo>
                    <a:pt x="4066226" y="4025834"/>
                  </a:lnTo>
                  <a:lnTo>
                    <a:pt x="4066226" y="4010217"/>
                  </a:lnTo>
                  <a:close/>
                </a:path>
                <a:path w="7229475" h="4025900">
                  <a:moveTo>
                    <a:pt x="4123956" y="4010217"/>
                  </a:moveTo>
                  <a:lnTo>
                    <a:pt x="4080995" y="4010217"/>
                  </a:lnTo>
                  <a:lnTo>
                    <a:pt x="4080995" y="4025834"/>
                  </a:lnTo>
                  <a:lnTo>
                    <a:pt x="4123956" y="4025834"/>
                  </a:lnTo>
                  <a:lnTo>
                    <a:pt x="4123956" y="4010217"/>
                  </a:lnTo>
                  <a:close/>
                </a:path>
                <a:path w="7229475" h="4025900">
                  <a:moveTo>
                    <a:pt x="4181303" y="4010217"/>
                  </a:moveTo>
                  <a:lnTo>
                    <a:pt x="4138341" y="4010217"/>
                  </a:lnTo>
                  <a:lnTo>
                    <a:pt x="4138341" y="4025834"/>
                  </a:lnTo>
                  <a:lnTo>
                    <a:pt x="4181303" y="4025834"/>
                  </a:lnTo>
                  <a:lnTo>
                    <a:pt x="4181303" y="4010217"/>
                  </a:lnTo>
                  <a:close/>
                </a:path>
                <a:path w="7229475" h="4025900">
                  <a:moveTo>
                    <a:pt x="4238649" y="4010217"/>
                  </a:moveTo>
                  <a:lnTo>
                    <a:pt x="4196262" y="4010217"/>
                  </a:lnTo>
                  <a:lnTo>
                    <a:pt x="4196262" y="4025834"/>
                  </a:lnTo>
                  <a:lnTo>
                    <a:pt x="4238649" y="4025834"/>
                  </a:lnTo>
                  <a:lnTo>
                    <a:pt x="4238649" y="4010217"/>
                  </a:lnTo>
                  <a:close/>
                </a:path>
                <a:path w="7229475" h="4025900">
                  <a:moveTo>
                    <a:pt x="4296571" y="4010217"/>
                  </a:moveTo>
                  <a:lnTo>
                    <a:pt x="4253609" y="4010217"/>
                  </a:lnTo>
                  <a:lnTo>
                    <a:pt x="4253609" y="4025834"/>
                  </a:lnTo>
                  <a:lnTo>
                    <a:pt x="4296571" y="4025834"/>
                  </a:lnTo>
                  <a:lnTo>
                    <a:pt x="4296571" y="4010217"/>
                  </a:lnTo>
                  <a:close/>
                </a:path>
                <a:path w="7229475" h="4025900">
                  <a:moveTo>
                    <a:pt x="4353917" y="4010217"/>
                  </a:moveTo>
                  <a:lnTo>
                    <a:pt x="4310955" y="4010217"/>
                  </a:lnTo>
                  <a:lnTo>
                    <a:pt x="4310955" y="4025834"/>
                  </a:lnTo>
                  <a:lnTo>
                    <a:pt x="4353917" y="4025834"/>
                  </a:lnTo>
                  <a:lnTo>
                    <a:pt x="4353917" y="4010217"/>
                  </a:lnTo>
                  <a:close/>
                </a:path>
                <a:path w="7229475" h="4025900">
                  <a:moveTo>
                    <a:pt x="4411263" y="4010217"/>
                  </a:moveTo>
                  <a:lnTo>
                    <a:pt x="4368301" y="4010217"/>
                  </a:lnTo>
                  <a:lnTo>
                    <a:pt x="4368301" y="4025834"/>
                  </a:lnTo>
                  <a:lnTo>
                    <a:pt x="4411263" y="4025834"/>
                  </a:lnTo>
                  <a:lnTo>
                    <a:pt x="4411263" y="4010217"/>
                  </a:lnTo>
                  <a:close/>
                </a:path>
                <a:path w="7229475" h="4025900">
                  <a:moveTo>
                    <a:pt x="4469185" y="4010217"/>
                  </a:moveTo>
                  <a:lnTo>
                    <a:pt x="4425648" y="4010217"/>
                  </a:lnTo>
                  <a:lnTo>
                    <a:pt x="4425648" y="4025834"/>
                  </a:lnTo>
                  <a:lnTo>
                    <a:pt x="4469185" y="4025834"/>
                  </a:lnTo>
                  <a:lnTo>
                    <a:pt x="4469185" y="4010217"/>
                  </a:lnTo>
                  <a:close/>
                </a:path>
                <a:path w="7229475" h="4025900">
                  <a:moveTo>
                    <a:pt x="4526531" y="4010217"/>
                  </a:moveTo>
                  <a:lnTo>
                    <a:pt x="4482994" y="4010217"/>
                  </a:lnTo>
                  <a:lnTo>
                    <a:pt x="4482994" y="4025834"/>
                  </a:lnTo>
                  <a:lnTo>
                    <a:pt x="4526531" y="4025834"/>
                  </a:lnTo>
                  <a:lnTo>
                    <a:pt x="4526531" y="4010217"/>
                  </a:lnTo>
                  <a:close/>
                </a:path>
                <a:path w="7229475" h="4025900">
                  <a:moveTo>
                    <a:pt x="4584453" y="4010217"/>
                  </a:moveTo>
                  <a:lnTo>
                    <a:pt x="4540916" y="4010217"/>
                  </a:lnTo>
                  <a:lnTo>
                    <a:pt x="4540916" y="4025834"/>
                  </a:lnTo>
                  <a:lnTo>
                    <a:pt x="4584453" y="4025834"/>
                  </a:lnTo>
                  <a:lnTo>
                    <a:pt x="4584453" y="4010217"/>
                  </a:lnTo>
                  <a:close/>
                </a:path>
                <a:path w="7229475" h="4025900">
                  <a:moveTo>
                    <a:pt x="4641799" y="4010217"/>
                  </a:moveTo>
                  <a:lnTo>
                    <a:pt x="4598262" y="4010217"/>
                  </a:lnTo>
                  <a:lnTo>
                    <a:pt x="4598262" y="4025834"/>
                  </a:lnTo>
                  <a:lnTo>
                    <a:pt x="4641799" y="4025834"/>
                  </a:lnTo>
                  <a:lnTo>
                    <a:pt x="4641799" y="4010217"/>
                  </a:lnTo>
                  <a:close/>
                </a:path>
                <a:path w="7229475" h="4025900">
                  <a:moveTo>
                    <a:pt x="4699145" y="4010217"/>
                  </a:moveTo>
                  <a:lnTo>
                    <a:pt x="4656184" y="4010217"/>
                  </a:lnTo>
                  <a:lnTo>
                    <a:pt x="4656184" y="4025834"/>
                  </a:lnTo>
                  <a:lnTo>
                    <a:pt x="4699145" y="4025834"/>
                  </a:lnTo>
                  <a:lnTo>
                    <a:pt x="4699145" y="4010217"/>
                  </a:lnTo>
                  <a:close/>
                </a:path>
                <a:path w="7229475" h="4025900">
                  <a:moveTo>
                    <a:pt x="4757067" y="4010217"/>
                  </a:moveTo>
                  <a:lnTo>
                    <a:pt x="4713530" y="4010217"/>
                  </a:lnTo>
                  <a:lnTo>
                    <a:pt x="4713530" y="4025834"/>
                  </a:lnTo>
                  <a:lnTo>
                    <a:pt x="4757067" y="4025834"/>
                  </a:lnTo>
                  <a:lnTo>
                    <a:pt x="4757067" y="4010217"/>
                  </a:lnTo>
                  <a:close/>
                </a:path>
                <a:path w="7229475" h="4025900">
                  <a:moveTo>
                    <a:pt x="4814030" y="4010217"/>
                  </a:moveTo>
                  <a:lnTo>
                    <a:pt x="4770876" y="4010217"/>
                  </a:lnTo>
                  <a:lnTo>
                    <a:pt x="4770876" y="4025834"/>
                  </a:lnTo>
                  <a:lnTo>
                    <a:pt x="4814030" y="4025834"/>
                  </a:lnTo>
                  <a:lnTo>
                    <a:pt x="4814030" y="4010217"/>
                  </a:lnTo>
                  <a:close/>
                </a:path>
                <a:path w="7229475" h="4025900">
                  <a:moveTo>
                    <a:pt x="4871376" y="4010217"/>
                  </a:moveTo>
                  <a:lnTo>
                    <a:pt x="4828798" y="4010217"/>
                  </a:lnTo>
                  <a:lnTo>
                    <a:pt x="4828798" y="4025834"/>
                  </a:lnTo>
                  <a:lnTo>
                    <a:pt x="4871376" y="4025834"/>
                  </a:lnTo>
                  <a:lnTo>
                    <a:pt x="4871376" y="4010217"/>
                  </a:lnTo>
                  <a:close/>
                </a:path>
                <a:path w="7229475" h="4025900">
                  <a:moveTo>
                    <a:pt x="4929106" y="4010217"/>
                  </a:moveTo>
                  <a:lnTo>
                    <a:pt x="4886144" y="4010217"/>
                  </a:lnTo>
                  <a:lnTo>
                    <a:pt x="4886144" y="4025834"/>
                  </a:lnTo>
                  <a:lnTo>
                    <a:pt x="4929106" y="4025834"/>
                  </a:lnTo>
                  <a:lnTo>
                    <a:pt x="4929106" y="4010217"/>
                  </a:lnTo>
                  <a:close/>
                </a:path>
                <a:path w="7229475" h="4025900">
                  <a:moveTo>
                    <a:pt x="4986644" y="4010217"/>
                  </a:moveTo>
                  <a:lnTo>
                    <a:pt x="4943491" y="4010217"/>
                  </a:lnTo>
                  <a:lnTo>
                    <a:pt x="4943491" y="4025834"/>
                  </a:lnTo>
                  <a:lnTo>
                    <a:pt x="4986644" y="4025834"/>
                  </a:lnTo>
                  <a:lnTo>
                    <a:pt x="4986644" y="4010217"/>
                  </a:lnTo>
                  <a:close/>
                </a:path>
                <a:path w="7229475" h="4025900">
                  <a:moveTo>
                    <a:pt x="5044374" y="4010217"/>
                  </a:moveTo>
                  <a:lnTo>
                    <a:pt x="5001412" y="4010217"/>
                  </a:lnTo>
                  <a:lnTo>
                    <a:pt x="5001412" y="4025834"/>
                  </a:lnTo>
                  <a:lnTo>
                    <a:pt x="5044374" y="4025834"/>
                  </a:lnTo>
                  <a:lnTo>
                    <a:pt x="5044374" y="4010217"/>
                  </a:lnTo>
                  <a:close/>
                </a:path>
                <a:path w="7229475" h="4025900">
                  <a:moveTo>
                    <a:pt x="5101720" y="4010217"/>
                  </a:moveTo>
                  <a:lnTo>
                    <a:pt x="5058759" y="4010217"/>
                  </a:lnTo>
                  <a:lnTo>
                    <a:pt x="5058759" y="4025834"/>
                  </a:lnTo>
                  <a:lnTo>
                    <a:pt x="5101720" y="4025834"/>
                  </a:lnTo>
                  <a:lnTo>
                    <a:pt x="5101720" y="4010217"/>
                  </a:lnTo>
                  <a:close/>
                </a:path>
                <a:path w="7229475" h="4025900">
                  <a:moveTo>
                    <a:pt x="5159258" y="4010217"/>
                  </a:moveTo>
                  <a:lnTo>
                    <a:pt x="5116680" y="4010217"/>
                  </a:lnTo>
                  <a:lnTo>
                    <a:pt x="5116680" y="4025834"/>
                  </a:lnTo>
                  <a:lnTo>
                    <a:pt x="5159258" y="4025834"/>
                  </a:lnTo>
                  <a:lnTo>
                    <a:pt x="5159258" y="4010217"/>
                  </a:lnTo>
                  <a:close/>
                </a:path>
                <a:path w="7229475" h="4025900">
                  <a:moveTo>
                    <a:pt x="5216988" y="4010217"/>
                  </a:moveTo>
                  <a:lnTo>
                    <a:pt x="5174027" y="4010217"/>
                  </a:lnTo>
                  <a:lnTo>
                    <a:pt x="5174027" y="4025834"/>
                  </a:lnTo>
                  <a:lnTo>
                    <a:pt x="5216988" y="4025834"/>
                  </a:lnTo>
                  <a:lnTo>
                    <a:pt x="5216988" y="4010217"/>
                  </a:lnTo>
                  <a:close/>
                </a:path>
                <a:path w="7229475" h="4025900">
                  <a:moveTo>
                    <a:pt x="5274335" y="4010217"/>
                  </a:moveTo>
                  <a:lnTo>
                    <a:pt x="5230797" y="4010217"/>
                  </a:lnTo>
                  <a:lnTo>
                    <a:pt x="5230797" y="4025834"/>
                  </a:lnTo>
                  <a:lnTo>
                    <a:pt x="5274335" y="4025834"/>
                  </a:lnTo>
                  <a:lnTo>
                    <a:pt x="5274335" y="4010217"/>
                  </a:lnTo>
                  <a:close/>
                </a:path>
                <a:path w="7229475" h="4025900">
                  <a:moveTo>
                    <a:pt x="5332256" y="4010217"/>
                  </a:moveTo>
                  <a:lnTo>
                    <a:pt x="5288719" y="4010217"/>
                  </a:lnTo>
                  <a:lnTo>
                    <a:pt x="5288719" y="4025834"/>
                  </a:lnTo>
                  <a:lnTo>
                    <a:pt x="5332256" y="4025834"/>
                  </a:lnTo>
                  <a:lnTo>
                    <a:pt x="5332256" y="4010217"/>
                  </a:lnTo>
                  <a:close/>
                </a:path>
                <a:path w="7229475" h="4025900">
                  <a:moveTo>
                    <a:pt x="5389603" y="4010217"/>
                  </a:moveTo>
                  <a:lnTo>
                    <a:pt x="5346065" y="4010217"/>
                  </a:lnTo>
                  <a:lnTo>
                    <a:pt x="5346065" y="4025834"/>
                  </a:lnTo>
                  <a:lnTo>
                    <a:pt x="5389603" y="4025834"/>
                  </a:lnTo>
                  <a:lnTo>
                    <a:pt x="5389603" y="4010217"/>
                  </a:lnTo>
                  <a:close/>
                </a:path>
                <a:path w="7229475" h="4025900">
                  <a:moveTo>
                    <a:pt x="5446949" y="4010217"/>
                  </a:moveTo>
                  <a:lnTo>
                    <a:pt x="5403412" y="4010217"/>
                  </a:lnTo>
                  <a:lnTo>
                    <a:pt x="5403412" y="4025834"/>
                  </a:lnTo>
                  <a:lnTo>
                    <a:pt x="5446949" y="4025834"/>
                  </a:lnTo>
                  <a:lnTo>
                    <a:pt x="5446949" y="4010217"/>
                  </a:lnTo>
                  <a:close/>
                </a:path>
                <a:path w="7229475" h="4025900">
                  <a:moveTo>
                    <a:pt x="5504871" y="4010217"/>
                  </a:moveTo>
                  <a:lnTo>
                    <a:pt x="5461333" y="4010217"/>
                  </a:lnTo>
                  <a:lnTo>
                    <a:pt x="5461333" y="4025834"/>
                  </a:lnTo>
                  <a:lnTo>
                    <a:pt x="5504871" y="4025834"/>
                  </a:lnTo>
                  <a:lnTo>
                    <a:pt x="5504871" y="4010217"/>
                  </a:lnTo>
                  <a:close/>
                </a:path>
                <a:path w="7229475" h="4025900">
                  <a:moveTo>
                    <a:pt x="5562217" y="4010217"/>
                  </a:moveTo>
                  <a:lnTo>
                    <a:pt x="5518680" y="4010217"/>
                  </a:lnTo>
                  <a:lnTo>
                    <a:pt x="5518680" y="4025834"/>
                  </a:lnTo>
                  <a:lnTo>
                    <a:pt x="5562217" y="4025834"/>
                  </a:lnTo>
                  <a:lnTo>
                    <a:pt x="5562217" y="4010217"/>
                  </a:lnTo>
                  <a:close/>
                </a:path>
                <a:path w="7229475" h="4025900">
                  <a:moveTo>
                    <a:pt x="5620139" y="4010217"/>
                  </a:moveTo>
                  <a:lnTo>
                    <a:pt x="5576601" y="4010217"/>
                  </a:lnTo>
                  <a:lnTo>
                    <a:pt x="5576601" y="4025834"/>
                  </a:lnTo>
                  <a:lnTo>
                    <a:pt x="5620139" y="4025834"/>
                  </a:lnTo>
                  <a:lnTo>
                    <a:pt x="5620139" y="4010217"/>
                  </a:lnTo>
                  <a:close/>
                </a:path>
                <a:path w="7229475" h="4025900">
                  <a:moveTo>
                    <a:pt x="5677485" y="4010217"/>
                  </a:moveTo>
                  <a:lnTo>
                    <a:pt x="5633948" y="4010217"/>
                  </a:lnTo>
                  <a:lnTo>
                    <a:pt x="5633948" y="4025834"/>
                  </a:lnTo>
                  <a:lnTo>
                    <a:pt x="5677485" y="4025834"/>
                  </a:lnTo>
                  <a:lnTo>
                    <a:pt x="5677485" y="4010217"/>
                  </a:lnTo>
                  <a:close/>
                </a:path>
                <a:path w="7229475" h="4025900">
                  <a:moveTo>
                    <a:pt x="5734448" y="4010217"/>
                  </a:moveTo>
                  <a:lnTo>
                    <a:pt x="5691294" y="4010217"/>
                  </a:lnTo>
                  <a:lnTo>
                    <a:pt x="5691294" y="4025834"/>
                  </a:lnTo>
                  <a:lnTo>
                    <a:pt x="5734448" y="4025834"/>
                  </a:lnTo>
                  <a:lnTo>
                    <a:pt x="5734448" y="4010217"/>
                  </a:lnTo>
                  <a:close/>
                </a:path>
                <a:path w="7229475" h="4025900">
                  <a:moveTo>
                    <a:pt x="5792178" y="4010217"/>
                  </a:moveTo>
                  <a:lnTo>
                    <a:pt x="5749216" y="4010217"/>
                  </a:lnTo>
                  <a:lnTo>
                    <a:pt x="5749216" y="4025834"/>
                  </a:lnTo>
                  <a:lnTo>
                    <a:pt x="5792178" y="4025834"/>
                  </a:lnTo>
                  <a:lnTo>
                    <a:pt x="5792178" y="4010217"/>
                  </a:lnTo>
                  <a:close/>
                </a:path>
                <a:path w="7229475" h="4025900">
                  <a:moveTo>
                    <a:pt x="5849524" y="4010217"/>
                  </a:moveTo>
                  <a:lnTo>
                    <a:pt x="5806562" y="4010217"/>
                  </a:lnTo>
                  <a:lnTo>
                    <a:pt x="5806562" y="4025834"/>
                  </a:lnTo>
                  <a:lnTo>
                    <a:pt x="5849524" y="4025834"/>
                  </a:lnTo>
                  <a:lnTo>
                    <a:pt x="5849524" y="4010217"/>
                  </a:lnTo>
                  <a:close/>
                </a:path>
                <a:path w="7229475" h="4025900">
                  <a:moveTo>
                    <a:pt x="5907062" y="4010217"/>
                  </a:moveTo>
                  <a:lnTo>
                    <a:pt x="5864484" y="4010217"/>
                  </a:lnTo>
                  <a:lnTo>
                    <a:pt x="5864484" y="4025834"/>
                  </a:lnTo>
                  <a:lnTo>
                    <a:pt x="5907062" y="4025834"/>
                  </a:lnTo>
                  <a:lnTo>
                    <a:pt x="5907062" y="4010217"/>
                  </a:lnTo>
                  <a:close/>
                </a:path>
                <a:path w="7229475" h="4025900">
                  <a:moveTo>
                    <a:pt x="5964792" y="4010217"/>
                  </a:moveTo>
                  <a:lnTo>
                    <a:pt x="5921830" y="4010217"/>
                  </a:lnTo>
                  <a:lnTo>
                    <a:pt x="5921830" y="4025834"/>
                  </a:lnTo>
                  <a:lnTo>
                    <a:pt x="5964792" y="4025834"/>
                  </a:lnTo>
                  <a:lnTo>
                    <a:pt x="5964792" y="4010217"/>
                  </a:lnTo>
                  <a:close/>
                </a:path>
                <a:path w="7229475" h="4025900">
                  <a:moveTo>
                    <a:pt x="6022138" y="4010217"/>
                  </a:moveTo>
                  <a:lnTo>
                    <a:pt x="5979176" y="4010217"/>
                  </a:lnTo>
                  <a:lnTo>
                    <a:pt x="5979176" y="4025834"/>
                  </a:lnTo>
                  <a:lnTo>
                    <a:pt x="6022138" y="4025834"/>
                  </a:lnTo>
                  <a:lnTo>
                    <a:pt x="6022138" y="4010217"/>
                  </a:lnTo>
                  <a:close/>
                </a:path>
                <a:path w="7229475" h="4025900">
                  <a:moveTo>
                    <a:pt x="6079676" y="4010217"/>
                  </a:moveTo>
                  <a:lnTo>
                    <a:pt x="6037098" y="4010217"/>
                  </a:lnTo>
                  <a:lnTo>
                    <a:pt x="6037098" y="4025834"/>
                  </a:lnTo>
                  <a:lnTo>
                    <a:pt x="6079676" y="4025834"/>
                  </a:lnTo>
                  <a:lnTo>
                    <a:pt x="6079676" y="4010217"/>
                  </a:lnTo>
                  <a:close/>
                </a:path>
                <a:path w="7229475" h="4025900">
                  <a:moveTo>
                    <a:pt x="6137406" y="4010217"/>
                  </a:moveTo>
                  <a:lnTo>
                    <a:pt x="6094444" y="4010217"/>
                  </a:lnTo>
                  <a:lnTo>
                    <a:pt x="6094444" y="4025834"/>
                  </a:lnTo>
                  <a:lnTo>
                    <a:pt x="6137406" y="4025834"/>
                  </a:lnTo>
                  <a:lnTo>
                    <a:pt x="6137406" y="4010217"/>
                  </a:lnTo>
                  <a:close/>
                </a:path>
                <a:path w="7229475" h="4025900">
                  <a:moveTo>
                    <a:pt x="6194752" y="4010217"/>
                  </a:moveTo>
                  <a:lnTo>
                    <a:pt x="6151407" y="4010217"/>
                  </a:lnTo>
                  <a:lnTo>
                    <a:pt x="6151407" y="4025834"/>
                  </a:lnTo>
                  <a:lnTo>
                    <a:pt x="6194752" y="4025834"/>
                  </a:lnTo>
                  <a:lnTo>
                    <a:pt x="6194752" y="4010217"/>
                  </a:lnTo>
                  <a:close/>
                </a:path>
                <a:path w="7229475" h="4025900">
                  <a:moveTo>
                    <a:pt x="6252674" y="4010217"/>
                  </a:moveTo>
                  <a:lnTo>
                    <a:pt x="6209137" y="4010217"/>
                  </a:lnTo>
                  <a:lnTo>
                    <a:pt x="6209137" y="4025834"/>
                  </a:lnTo>
                  <a:lnTo>
                    <a:pt x="6252674" y="4025834"/>
                  </a:lnTo>
                  <a:lnTo>
                    <a:pt x="6252674" y="4010217"/>
                  </a:lnTo>
                  <a:close/>
                </a:path>
                <a:path w="7229475" h="4025900">
                  <a:moveTo>
                    <a:pt x="6310020" y="4010217"/>
                  </a:moveTo>
                  <a:lnTo>
                    <a:pt x="6266483" y="4010217"/>
                  </a:lnTo>
                  <a:lnTo>
                    <a:pt x="6266483" y="4025834"/>
                  </a:lnTo>
                  <a:lnTo>
                    <a:pt x="6310020" y="4025834"/>
                  </a:lnTo>
                  <a:lnTo>
                    <a:pt x="6310020" y="4010217"/>
                  </a:lnTo>
                  <a:close/>
                </a:path>
                <a:path w="7229475" h="4025900">
                  <a:moveTo>
                    <a:pt x="6367367" y="4010217"/>
                  </a:moveTo>
                  <a:lnTo>
                    <a:pt x="6324405" y="4010217"/>
                  </a:lnTo>
                  <a:lnTo>
                    <a:pt x="6324405" y="4025834"/>
                  </a:lnTo>
                  <a:lnTo>
                    <a:pt x="6367367" y="4025834"/>
                  </a:lnTo>
                  <a:lnTo>
                    <a:pt x="6367367" y="4010217"/>
                  </a:lnTo>
                  <a:close/>
                </a:path>
                <a:path w="7229475" h="4025900">
                  <a:moveTo>
                    <a:pt x="6425288" y="4010217"/>
                  </a:moveTo>
                  <a:lnTo>
                    <a:pt x="6381751" y="4010217"/>
                  </a:lnTo>
                  <a:lnTo>
                    <a:pt x="6381751" y="4025834"/>
                  </a:lnTo>
                  <a:lnTo>
                    <a:pt x="6425288" y="4025834"/>
                  </a:lnTo>
                  <a:lnTo>
                    <a:pt x="6425288" y="4010217"/>
                  </a:lnTo>
                  <a:close/>
                </a:path>
                <a:path w="7229475" h="4025900">
                  <a:moveTo>
                    <a:pt x="6482635" y="4010217"/>
                  </a:moveTo>
                  <a:lnTo>
                    <a:pt x="6439098" y="4010217"/>
                  </a:lnTo>
                  <a:lnTo>
                    <a:pt x="6439098" y="4025834"/>
                  </a:lnTo>
                  <a:lnTo>
                    <a:pt x="6482635" y="4025834"/>
                  </a:lnTo>
                  <a:lnTo>
                    <a:pt x="6482635" y="4010217"/>
                  </a:lnTo>
                  <a:close/>
                </a:path>
                <a:path w="7229475" h="4025900">
                  <a:moveTo>
                    <a:pt x="6540556" y="4010217"/>
                  </a:moveTo>
                  <a:lnTo>
                    <a:pt x="6497019" y="4010217"/>
                  </a:lnTo>
                  <a:lnTo>
                    <a:pt x="6497019" y="4025834"/>
                  </a:lnTo>
                  <a:lnTo>
                    <a:pt x="6540556" y="4025834"/>
                  </a:lnTo>
                  <a:lnTo>
                    <a:pt x="6540556" y="4010217"/>
                  </a:lnTo>
                  <a:close/>
                </a:path>
                <a:path w="7229475" h="4025900">
                  <a:moveTo>
                    <a:pt x="6597519" y="4010217"/>
                  </a:moveTo>
                  <a:lnTo>
                    <a:pt x="6554366" y="4010217"/>
                  </a:lnTo>
                  <a:lnTo>
                    <a:pt x="6554366" y="4025834"/>
                  </a:lnTo>
                  <a:lnTo>
                    <a:pt x="6597519" y="4025834"/>
                  </a:lnTo>
                  <a:lnTo>
                    <a:pt x="6597519" y="4010217"/>
                  </a:lnTo>
                  <a:close/>
                </a:path>
                <a:path w="7229475" h="4025900">
                  <a:moveTo>
                    <a:pt x="6654865" y="4010217"/>
                  </a:moveTo>
                  <a:lnTo>
                    <a:pt x="6612287" y="4010217"/>
                  </a:lnTo>
                  <a:lnTo>
                    <a:pt x="6612287" y="4025834"/>
                  </a:lnTo>
                  <a:lnTo>
                    <a:pt x="6654865" y="4025834"/>
                  </a:lnTo>
                  <a:lnTo>
                    <a:pt x="6654865" y="4010217"/>
                  </a:lnTo>
                  <a:close/>
                </a:path>
                <a:path w="7229475" h="4025900">
                  <a:moveTo>
                    <a:pt x="6712595" y="4010217"/>
                  </a:moveTo>
                  <a:lnTo>
                    <a:pt x="6669633" y="4010217"/>
                  </a:lnTo>
                  <a:lnTo>
                    <a:pt x="6669633" y="4025834"/>
                  </a:lnTo>
                  <a:lnTo>
                    <a:pt x="6712595" y="4025834"/>
                  </a:lnTo>
                  <a:lnTo>
                    <a:pt x="6712595" y="4010217"/>
                  </a:lnTo>
                  <a:close/>
                </a:path>
                <a:path w="7229475" h="4025900">
                  <a:moveTo>
                    <a:pt x="6769942" y="4010217"/>
                  </a:moveTo>
                  <a:lnTo>
                    <a:pt x="6726980" y="4010217"/>
                  </a:lnTo>
                  <a:lnTo>
                    <a:pt x="6726980" y="4025834"/>
                  </a:lnTo>
                  <a:lnTo>
                    <a:pt x="6769942" y="4025834"/>
                  </a:lnTo>
                  <a:lnTo>
                    <a:pt x="6769942" y="4010217"/>
                  </a:lnTo>
                  <a:close/>
                </a:path>
                <a:path w="7229475" h="4025900">
                  <a:moveTo>
                    <a:pt x="6827480" y="4010217"/>
                  </a:moveTo>
                  <a:lnTo>
                    <a:pt x="6784901" y="4010217"/>
                  </a:lnTo>
                  <a:lnTo>
                    <a:pt x="6784901" y="4025834"/>
                  </a:lnTo>
                  <a:lnTo>
                    <a:pt x="6827480" y="4025834"/>
                  </a:lnTo>
                  <a:lnTo>
                    <a:pt x="6827480" y="4010217"/>
                  </a:lnTo>
                  <a:close/>
                </a:path>
                <a:path w="7229475" h="4025900">
                  <a:moveTo>
                    <a:pt x="6885210" y="4010217"/>
                  </a:moveTo>
                  <a:lnTo>
                    <a:pt x="6842248" y="4010217"/>
                  </a:lnTo>
                  <a:lnTo>
                    <a:pt x="6842248" y="4025834"/>
                  </a:lnTo>
                  <a:lnTo>
                    <a:pt x="6885210" y="4025834"/>
                  </a:lnTo>
                  <a:lnTo>
                    <a:pt x="6885210" y="4010217"/>
                  </a:lnTo>
                  <a:close/>
                </a:path>
                <a:path w="7229475" h="4025900">
                  <a:moveTo>
                    <a:pt x="6942556" y="4010217"/>
                  </a:moveTo>
                  <a:lnTo>
                    <a:pt x="6899594" y="4010217"/>
                  </a:lnTo>
                  <a:lnTo>
                    <a:pt x="6899594" y="4025834"/>
                  </a:lnTo>
                  <a:lnTo>
                    <a:pt x="6942556" y="4025834"/>
                  </a:lnTo>
                  <a:lnTo>
                    <a:pt x="6942556" y="4010217"/>
                  </a:lnTo>
                  <a:close/>
                </a:path>
                <a:path w="7229475" h="4025900">
                  <a:moveTo>
                    <a:pt x="7000478" y="4010217"/>
                  </a:moveTo>
                  <a:lnTo>
                    <a:pt x="6957516" y="4010217"/>
                  </a:lnTo>
                  <a:lnTo>
                    <a:pt x="6957516" y="4025834"/>
                  </a:lnTo>
                  <a:lnTo>
                    <a:pt x="7000478" y="4025834"/>
                  </a:lnTo>
                  <a:lnTo>
                    <a:pt x="7000478" y="4010217"/>
                  </a:lnTo>
                  <a:close/>
                </a:path>
                <a:path w="7229475" h="4025900">
                  <a:moveTo>
                    <a:pt x="7057824" y="4010217"/>
                  </a:moveTo>
                  <a:lnTo>
                    <a:pt x="7014862" y="4010217"/>
                  </a:lnTo>
                  <a:lnTo>
                    <a:pt x="7014862" y="4025834"/>
                  </a:lnTo>
                  <a:lnTo>
                    <a:pt x="7057824" y="4025834"/>
                  </a:lnTo>
                  <a:lnTo>
                    <a:pt x="7057824" y="4010217"/>
                  </a:lnTo>
                  <a:close/>
                </a:path>
                <a:path w="7229475" h="4025900">
                  <a:moveTo>
                    <a:pt x="7115170" y="4010217"/>
                  </a:moveTo>
                  <a:lnTo>
                    <a:pt x="7072208" y="4010217"/>
                  </a:lnTo>
                  <a:lnTo>
                    <a:pt x="7072208" y="4025834"/>
                  </a:lnTo>
                  <a:lnTo>
                    <a:pt x="7115170" y="4025834"/>
                  </a:lnTo>
                  <a:lnTo>
                    <a:pt x="7115170" y="4010217"/>
                  </a:lnTo>
                  <a:close/>
                </a:path>
                <a:path w="7229475" h="4025900">
                  <a:moveTo>
                    <a:pt x="7173092" y="4010217"/>
                  </a:moveTo>
                  <a:lnTo>
                    <a:pt x="7129555" y="4010217"/>
                  </a:lnTo>
                  <a:lnTo>
                    <a:pt x="7129555" y="4025834"/>
                  </a:lnTo>
                  <a:lnTo>
                    <a:pt x="7173092" y="4025834"/>
                  </a:lnTo>
                  <a:lnTo>
                    <a:pt x="7173092" y="4010217"/>
                  </a:lnTo>
                  <a:close/>
                </a:path>
                <a:path w="7229475" h="4025900">
                  <a:moveTo>
                    <a:pt x="7214711" y="4010217"/>
                  </a:moveTo>
                  <a:lnTo>
                    <a:pt x="7186901" y="4010217"/>
                  </a:lnTo>
                  <a:lnTo>
                    <a:pt x="7186901" y="4025834"/>
                  </a:lnTo>
                  <a:lnTo>
                    <a:pt x="7229096" y="4025834"/>
                  </a:lnTo>
                  <a:lnTo>
                    <a:pt x="7229096" y="4017756"/>
                  </a:lnTo>
                  <a:lnTo>
                    <a:pt x="7214711" y="4017756"/>
                  </a:lnTo>
                  <a:lnTo>
                    <a:pt x="7214711" y="4010217"/>
                  </a:lnTo>
                  <a:close/>
                </a:path>
                <a:path w="7229475" h="4025900">
                  <a:moveTo>
                    <a:pt x="7229096" y="4008062"/>
                  </a:moveTo>
                  <a:lnTo>
                    <a:pt x="7214711" y="4008062"/>
                  </a:lnTo>
                  <a:lnTo>
                    <a:pt x="7214711" y="4010217"/>
                  </a:lnTo>
                  <a:lnTo>
                    <a:pt x="7221807" y="4010217"/>
                  </a:lnTo>
                  <a:lnTo>
                    <a:pt x="7214711" y="4017756"/>
                  </a:lnTo>
                  <a:lnTo>
                    <a:pt x="7229096" y="4017756"/>
                  </a:lnTo>
                  <a:lnTo>
                    <a:pt x="7229096" y="4008062"/>
                  </a:lnTo>
                  <a:close/>
                </a:path>
                <a:path w="7229475" h="4025900">
                  <a:moveTo>
                    <a:pt x="7229096" y="3943434"/>
                  </a:moveTo>
                  <a:lnTo>
                    <a:pt x="7214711" y="3943434"/>
                  </a:lnTo>
                  <a:lnTo>
                    <a:pt x="7214711" y="3992443"/>
                  </a:lnTo>
                  <a:lnTo>
                    <a:pt x="7229096" y="3992443"/>
                  </a:lnTo>
                  <a:lnTo>
                    <a:pt x="7229096" y="3943434"/>
                  </a:lnTo>
                  <a:close/>
                </a:path>
                <a:path w="7229475" h="4025900">
                  <a:moveTo>
                    <a:pt x="7229096" y="3878265"/>
                  </a:moveTo>
                  <a:lnTo>
                    <a:pt x="7214711" y="3878265"/>
                  </a:lnTo>
                  <a:lnTo>
                    <a:pt x="7214711" y="3927276"/>
                  </a:lnTo>
                  <a:lnTo>
                    <a:pt x="7229096" y="3927276"/>
                  </a:lnTo>
                  <a:lnTo>
                    <a:pt x="7229096" y="3878265"/>
                  </a:lnTo>
                  <a:close/>
                </a:path>
                <a:path w="7229475" h="4025900">
                  <a:moveTo>
                    <a:pt x="7229096" y="3813101"/>
                  </a:moveTo>
                  <a:lnTo>
                    <a:pt x="7214711" y="3813101"/>
                  </a:lnTo>
                  <a:lnTo>
                    <a:pt x="7214711" y="3862110"/>
                  </a:lnTo>
                  <a:lnTo>
                    <a:pt x="7229096" y="3862110"/>
                  </a:lnTo>
                  <a:lnTo>
                    <a:pt x="7229096" y="3813101"/>
                  </a:lnTo>
                  <a:close/>
                </a:path>
                <a:path w="7229475" h="4025900">
                  <a:moveTo>
                    <a:pt x="7229096" y="3748467"/>
                  </a:moveTo>
                  <a:lnTo>
                    <a:pt x="7214711" y="3748467"/>
                  </a:lnTo>
                  <a:lnTo>
                    <a:pt x="7214711" y="3797475"/>
                  </a:lnTo>
                  <a:lnTo>
                    <a:pt x="7229096" y="3797475"/>
                  </a:lnTo>
                  <a:lnTo>
                    <a:pt x="7229096" y="3748467"/>
                  </a:lnTo>
                  <a:close/>
                </a:path>
                <a:path w="7229475" h="4025900">
                  <a:moveTo>
                    <a:pt x="7229096" y="3683294"/>
                  </a:moveTo>
                  <a:lnTo>
                    <a:pt x="7214711" y="3683294"/>
                  </a:lnTo>
                  <a:lnTo>
                    <a:pt x="7214711" y="3732324"/>
                  </a:lnTo>
                  <a:lnTo>
                    <a:pt x="7229096" y="3732324"/>
                  </a:lnTo>
                  <a:lnTo>
                    <a:pt x="7229096" y="3683294"/>
                  </a:lnTo>
                  <a:close/>
                </a:path>
                <a:path w="7229475" h="4025900">
                  <a:moveTo>
                    <a:pt x="7229096" y="3618681"/>
                  </a:moveTo>
                  <a:lnTo>
                    <a:pt x="7214711" y="3618681"/>
                  </a:lnTo>
                  <a:lnTo>
                    <a:pt x="7214711" y="3667151"/>
                  </a:lnTo>
                  <a:lnTo>
                    <a:pt x="7229096" y="3667151"/>
                  </a:lnTo>
                  <a:lnTo>
                    <a:pt x="7229096" y="3618681"/>
                  </a:lnTo>
                  <a:close/>
                </a:path>
                <a:path w="7229475" h="4025900">
                  <a:moveTo>
                    <a:pt x="7229096" y="3554046"/>
                  </a:moveTo>
                  <a:lnTo>
                    <a:pt x="7214711" y="3554046"/>
                  </a:lnTo>
                  <a:lnTo>
                    <a:pt x="7214711" y="3602517"/>
                  </a:lnTo>
                  <a:lnTo>
                    <a:pt x="7229096" y="3602517"/>
                  </a:lnTo>
                  <a:lnTo>
                    <a:pt x="7229096" y="3554046"/>
                  </a:lnTo>
                  <a:close/>
                </a:path>
                <a:path w="7229475" h="4025900">
                  <a:moveTo>
                    <a:pt x="7229096" y="3488873"/>
                  </a:moveTo>
                  <a:lnTo>
                    <a:pt x="7214711" y="3488873"/>
                  </a:lnTo>
                  <a:lnTo>
                    <a:pt x="7214711" y="3537344"/>
                  </a:lnTo>
                  <a:lnTo>
                    <a:pt x="7229096" y="3537344"/>
                  </a:lnTo>
                  <a:lnTo>
                    <a:pt x="7229096" y="3488873"/>
                  </a:lnTo>
                  <a:close/>
                </a:path>
                <a:path w="7229475" h="4025900">
                  <a:moveTo>
                    <a:pt x="7229096" y="3423722"/>
                  </a:moveTo>
                  <a:lnTo>
                    <a:pt x="7214711" y="3423722"/>
                  </a:lnTo>
                  <a:lnTo>
                    <a:pt x="7214711" y="3472193"/>
                  </a:lnTo>
                  <a:lnTo>
                    <a:pt x="7229096" y="3472193"/>
                  </a:lnTo>
                  <a:lnTo>
                    <a:pt x="7229096" y="3423722"/>
                  </a:lnTo>
                  <a:close/>
                </a:path>
                <a:path w="7229475" h="4025900">
                  <a:moveTo>
                    <a:pt x="7229096" y="3359087"/>
                  </a:moveTo>
                  <a:lnTo>
                    <a:pt x="7214711" y="3359087"/>
                  </a:lnTo>
                  <a:lnTo>
                    <a:pt x="7214711" y="3407558"/>
                  </a:lnTo>
                  <a:lnTo>
                    <a:pt x="7229096" y="3407558"/>
                  </a:lnTo>
                  <a:lnTo>
                    <a:pt x="7229096" y="3359087"/>
                  </a:lnTo>
                  <a:close/>
                </a:path>
                <a:path w="7229475" h="4025900">
                  <a:moveTo>
                    <a:pt x="7229096" y="3293914"/>
                  </a:moveTo>
                  <a:lnTo>
                    <a:pt x="7214711" y="3293914"/>
                  </a:lnTo>
                  <a:lnTo>
                    <a:pt x="7214711" y="3342385"/>
                  </a:lnTo>
                  <a:lnTo>
                    <a:pt x="7229096" y="3342385"/>
                  </a:lnTo>
                  <a:lnTo>
                    <a:pt x="7229096" y="3293914"/>
                  </a:lnTo>
                  <a:close/>
                </a:path>
                <a:path w="7229475" h="4025900">
                  <a:moveTo>
                    <a:pt x="7229096" y="3229280"/>
                  </a:moveTo>
                  <a:lnTo>
                    <a:pt x="7214711" y="3229280"/>
                  </a:lnTo>
                  <a:lnTo>
                    <a:pt x="7214711" y="3278289"/>
                  </a:lnTo>
                  <a:lnTo>
                    <a:pt x="7229096" y="3278289"/>
                  </a:lnTo>
                  <a:lnTo>
                    <a:pt x="7229096" y="3229280"/>
                  </a:lnTo>
                  <a:close/>
                </a:path>
                <a:path w="7229475" h="4025900">
                  <a:moveTo>
                    <a:pt x="7229096" y="3164129"/>
                  </a:moveTo>
                  <a:lnTo>
                    <a:pt x="7214711" y="3164129"/>
                  </a:lnTo>
                  <a:lnTo>
                    <a:pt x="7214711" y="3213137"/>
                  </a:lnTo>
                  <a:lnTo>
                    <a:pt x="7229096" y="3213137"/>
                  </a:lnTo>
                  <a:lnTo>
                    <a:pt x="7229096" y="3164129"/>
                  </a:lnTo>
                  <a:close/>
                </a:path>
                <a:path w="7229475" h="4025900">
                  <a:moveTo>
                    <a:pt x="7229096" y="3098956"/>
                  </a:moveTo>
                  <a:lnTo>
                    <a:pt x="7214711" y="3098956"/>
                  </a:lnTo>
                  <a:lnTo>
                    <a:pt x="7214711" y="3147965"/>
                  </a:lnTo>
                  <a:lnTo>
                    <a:pt x="7229096" y="3147965"/>
                  </a:lnTo>
                  <a:lnTo>
                    <a:pt x="7229096" y="3098956"/>
                  </a:lnTo>
                  <a:close/>
                </a:path>
                <a:path w="7229475" h="4025900">
                  <a:moveTo>
                    <a:pt x="7229096" y="3034321"/>
                  </a:moveTo>
                  <a:lnTo>
                    <a:pt x="7214711" y="3034321"/>
                  </a:lnTo>
                  <a:lnTo>
                    <a:pt x="7214711" y="3083330"/>
                  </a:lnTo>
                  <a:lnTo>
                    <a:pt x="7229096" y="3083330"/>
                  </a:lnTo>
                  <a:lnTo>
                    <a:pt x="7229096" y="3034321"/>
                  </a:lnTo>
                  <a:close/>
                </a:path>
                <a:path w="7229475" h="4025900">
                  <a:moveTo>
                    <a:pt x="7229096" y="2969708"/>
                  </a:moveTo>
                  <a:lnTo>
                    <a:pt x="7214711" y="2969708"/>
                  </a:lnTo>
                  <a:lnTo>
                    <a:pt x="7214711" y="3018179"/>
                  </a:lnTo>
                  <a:lnTo>
                    <a:pt x="7229096" y="3018179"/>
                  </a:lnTo>
                  <a:lnTo>
                    <a:pt x="7229096" y="2969708"/>
                  </a:lnTo>
                  <a:close/>
                </a:path>
                <a:path w="7229475" h="4025900">
                  <a:moveTo>
                    <a:pt x="7229096" y="2904535"/>
                  </a:moveTo>
                  <a:lnTo>
                    <a:pt x="7214711" y="2904535"/>
                  </a:lnTo>
                  <a:lnTo>
                    <a:pt x="7214711" y="2953006"/>
                  </a:lnTo>
                  <a:lnTo>
                    <a:pt x="7229096" y="2953006"/>
                  </a:lnTo>
                  <a:lnTo>
                    <a:pt x="7229096" y="2904535"/>
                  </a:lnTo>
                  <a:close/>
                </a:path>
                <a:path w="7229475" h="4025900">
                  <a:moveTo>
                    <a:pt x="7229096" y="2839901"/>
                  </a:moveTo>
                  <a:lnTo>
                    <a:pt x="7214711" y="2839901"/>
                  </a:lnTo>
                  <a:lnTo>
                    <a:pt x="7214711" y="2888371"/>
                  </a:lnTo>
                  <a:lnTo>
                    <a:pt x="7229096" y="2888371"/>
                  </a:lnTo>
                  <a:lnTo>
                    <a:pt x="7229096" y="2839901"/>
                  </a:lnTo>
                  <a:close/>
                </a:path>
                <a:path w="7229475" h="4025900">
                  <a:moveTo>
                    <a:pt x="7229096" y="2774728"/>
                  </a:moveTo>
                  <a:lnTo>
                    <a:pt x="7214711" y="2774728"/>
                  </a:lnTo>
                  <a:lnTo>
                    <a:pt x="7214711" y="2823198"/>
                  </a:lnTo>
                  <a:lnTo>
                    <a:pt x="7229096" y="2823198"/>
                  </a:lnTo>
                  <a:lnTo>
                    <a:pt x="7229096" y="2774728"/>
                  </a:lnTo>
                  <a:close/>
                </a:path>
                <a:path w="7229475" h="4025900">
                  <a:moveTo>
                    <a:pt x="7229096" y="2710115"/>
                  </a:moveTo>
                  <a:lnTo>
                    <a:pt x="7214711" y="2710115"/>
                  </a:lnTo>
                  <a:lnTo>
                    <a:pt x="7214711" y="2758047"/>
                  </a:lnTo>
                  <a:lnTo>
                    <a:pt x="7229096" y="2758047"/>
                  </a:lnTo>
                  <a:lnTo>
                    <a:pt x="7229096" y="2710115"/>
                  </a:lnTo>
                  <a:close/>
                </a:path>
                <a:path w="7229475" h="4025900">
                  <a:moveTo>
                    <a:pt x="7229096" y="2644942"/>
                  </a:moveTo>
                  <a:lnTo>
                    <a:pt x="7214711" y="2644942"/>
                  </a:lnTo>
                  <a:lnTo>
                    <a:pt x="7214711" y="2693412"/>
                  </a:lnTo>
                  <a:lnTo>
                    <a:pt x="7229096" y="2693412"/>
                  </a:lnTo>
                  <a:lnTo>
                    <a:pt x="7229096" y="2644942"/>
                  </a:lnTo>
                  <a:close/>
                </a:path>
                <a:path w="7229475" h="4025900">
                  <a:moveTo>
                    <a:pt x="7229096" y="2579769"/>
                  </a:moveTo>
                  <a:lnTo>
                    <a:pt x="7214711" y="2579769"/>
                  </a:lnTo>
                  <a:lnTo>
                    <a:pt x="7214711" y="2628240"/>
                  </a:lnTo>
                  <a:lnTo>
                    <a:pt x="7229096" y="2628240"/>
                  </a:lnTo>
                  <a:lnTo>
                    <a:pt x="7229096" y="2579769"/>
                  </a:lnTo>
                  <a:close/>
                </a:path>
                <a:path w="7229475" h="4025900">
                  <a:moveTo>
                    <a:pt x="7229096" y="2515156"/>
                  </a:moveTo>
                  <a:lnTo>
                    <a:pt x="7214711" y="2515156"/>
                  </a:lnTo>
                  <a:lnTo>
                    <a:pt x="7214711" y="2564165"/>
                  </a:lnTo>
                  <a:lnTo>
                    <a:pt x="7229096" y="2564165"/>
                  </a:lnTo>
                  <a:lnTo>
                    <a:pt x="7229096" y="2515156"/>
                  </a:lnTo>
                  <a:close/>
                </a:path>
                <a:path w="7229475" h="4025900">
                  <a:moveTo>
                    <a:pt x="7229096" y="2449983"/>
                  </a:moveTo>
                  <a:lnTo>
                    <a:pt x="7214711" y="2449983"/>
                  </a:lnTo>
                  <a:lnTo>
                    <a:pt x="7214711" y="2498992"/>
                  </a:lnTo>
                  <a:lnTo>
                    <a:pt x="7229096" y="2498992"/>
                  </a:lnTo>
                  <a:lnTo>
                    <a:pt x="7229096" y="2449983"/>
                  </a:lnTo>
                  <a:close/>
                </a:path>
                <a:path w="7229475" h="4025900">
                  <a:moveTo>
                    <a:pt x="7229096" y="2384810"/>
                  </a:moveTo>
                  <a:lnTo>
                    <a:pt x="7214711" y="2384810"/>
                  </a:lnTo>
                  <a:lnTo>
                    <a:pt x="7214711" y="2433819"/>
                  </a:lnTo>
                  <a:lnTo>
                    <a:pt x="7229096" y="2433819"/>
                  </a:lnTo>
                  <a:lnTo>
                    <a:pt x="7229096" y="2384810"/>
                  </a:lnTo>
                  <a:close/>
                </a:path>
                <a:path w="7229475" h="4025900">
                  <a:moveTo>
                    <a:pt x="7229096" y="2320176"/>
                  </a:moveTo>
                  <a:lnTo>
                    <a:pt x="7214711" y="2320176"/>
                  </a:lnTo>
                  <a:lnTo>
                    <a:pt x="7214711" y="2369184"/>
                  </a:lnTo>
                  <a:lnTo>
                    <a:pt x="7229096" y="2369184"/>
                  </a:lnTo>
                  <a:lnTo>
                    <a:pt x="7229096" y="2320176"/>
                  </a:lnTo>
                  <a:close/>
                </a:path>
                <a:path w="7229475" h="4025900">
                  <a:moveTo>
                    <a:pt x="7229096" y="2255563"/>
                  </a:moveTo>
                  <a:lnTo>
                    <a:pt x="7214711" y="2255563"/>
                  </a:lnTo>
                  <a:lnTo>
                    <a:pt x="7214711" y="2304033"/>
                  </a:lnTo>
                  <a:lnTo>
                    <a:pt x="7229096" y="2304033"/>
                  </a:lnTo>
                  <a:lnTo>
                    <a:pt x="7229096" y="2255563"/>
                  </a:lnTo>
                  <a:close/>
                </a:path>
                <a:path w="7229475" h="4025900">
                  <a:moveTo>
                    <a:pt x="7229096" y="2190390"/>
                  </a:moveTo>
                  <a:lnTo>
                    <a:pt x="7214711" y="2190390"/>
                  </a:lnTo>
                  <a:lnTo>
                    <a:pt x="7214711" y="2238860"/>
                  </a:lnTo>
                  <a:lnTo>
                    <a:pt x="7229096" y="2238860"/>
                  </a:lnTo>
                  <a:lnTo>
                    <a:pt x="7229096" y="2190390"/>
                  </a:lnTo>
                  <a:close/>
                </a:path>
                <a:path w="7229475" h="4025900">
                  <a:moveTo>
                    <a:pt x="7229096" y="2125755"/>
                  </a:moveTo>
                  <a:lnTo>
                    <a:pt x="7214711" y="2125755"/>
                  </a:lnTo>
                  <a:lnTo>
                    <a:pt x="7214711" y="2174226"/>
                  </a:lnTo>
                  <a:lnTo>
                    <a:pt x="7229096" y="2174226"/>
                  </a:lnTo>
                  <a:lnTo>
                    <a:pt x="7229096" y="2125755"/>
                  </a:lnTo>
                  <a:close/>
                </a:path>
                <a:path w="7229475" h="4025900">
                  <a:moveTo>
                    <a:pt x="7229096" y="2060582"/>
                  </a:moveTo>
                  <a:lnTo>
                    <a:pt x="7214711" y="2060582"/>
                  </a:lnTo>
                  <a:lnTo>
                    <a:pt x="7214711" y="2109074"/>
                  </a:lnTo>
                  <a:lnTo>
                    <a:pt x="7229096" y="2109074"/>
                  </a:lnTo>
                  <a:lnTo>
                    <a:pt x="7229096" y="2060582"/>
                  </a:lnTo>
                  <a:close/>
                </a:path>
                <a:path w="7229475" h="4025900">
                  <a:moveTo>
                    <a:pt x="7229096" y="1995969"/>
                  </a:moveTo>
                  <a:lnTo>
                    <a:pt x="7214711" y="1995969"/>
                  </a:lnTo>
                  <a:lnTo>
                    <a:pt x="7214711" y="2043902"/>
                  </a:lnTo>
                  <a:lnTo>
                    <a:pt x="7229096" y="2043902"/>
                  </a:lnTo>
                  <a:lnTo>
                    <a:pt x="7229096" y="1995969"/>
                  </a:lnTo>
                  <a:close/>
                </a:path>
                <a:path w="7229475" h="4025900">
                  <a:moveTo>
                    <a:pt x="7229096" y="1930796"/>
                  </a:moveTo>
                  <a:lnTo>
                    <a:pt x="7214711" y="1930796"/>
                  </a:lnTo>
                  <a:lnTo>
                    <a:pt x="7214711" y="1979267"/>
                  </a:lnTo>
                  <a:lnTo>
                    <a:pt x="7229096" y="1979267"/>
                  </a:lnTo>
                  <a:lnTo>
                    <a:pt x="7229096" y="1930796"/>
                  </a:lnTo>
                  <a:close/>
                </a:path>
                <a:path w="7229475" h="4025900">
                  <a:moveTo>
                    <a:pt x="7229096" y="1865645"/>
                  </a:moveTo>
                  <a:lnTo>
                    <a:pt x="7214711" y="1865645"/>
                  </a:lnTo>
                  <a:lnTo>
                    <a:pt x="7214711" y="1914718"/>
                  </a:lnTo>
                  <a:lnTo>
                    <a:pt x="7229096" y="1914718"/>
                  </a:lnTo>
                  <a:lnTo>
                    <a:pt x="7229096" y="1865645"/>
                  </a:lnTo>
                  <a:close/>
                </a:path>
                <a:path w="7229475" h="4025900">
                  <a:moveTo>
                    <a:pt x="7229096" y="1801075"/>
                  </a:moveTo>
                  <a:lnTo>
                    <a:pt x="7214711" y="1801075"/>
                  </a:lnTo>
                  <a:lnTo>
                    <a:pt x="7214711" y="1849933"/>
                  </a:lnTo>
                  <a:lnTo>
                    <a:pt x="7229096" y="1849933"/>
                  </a:lnTo>
                  <a:lnTo>
                    <a:pt x="7229096" y="1801075"/>
                  </a:lnTo>
                  <a:close/>
                </a:path>
                <a:path w="7229475" h="4025900">
                  <a:moveTo>
                    <a:pt x="7229096" y="1735859"/>
                  </a:moveTo>
                  <a:lnTo>
                    <a:pt x="7214711" y="1735859"/>
                  </a:lnTo>
                  <a:lnTo>
                    <a:pt x="7214711" y="1784933"/>
                  </a:lnTo>
                  <a:lnTo>
                    <a:pt x="7229096" y="1784933"/>
                  </a:lnTo>
                  <a:lnTo>
                    <a:pt x="7229096" y="1735859"/>
                  </a:lnTo>
                  <a:close/>
                </a:path>
                <a:path w="7229475" h="4025900">
                  <a:moveTo>
                    <a:pt x="7229096" y="1670643"/>
                  </a:moveTo>
                  <a:lnTo>
                    <a:pt x="7214711" y="1670643"/>
                  </a:lnTo>
                  <a:lnTo>
                    <a:pt x="7214711" y="1719717"/>
                  </a:lnTo>
                  <a:lnTo>
                    <a:pt x="7229096" y="1719717"/>
                  </a:lnTo>
                  <a:lnTo>
                    <a:pt x="7229096" y="1670643"/>
                  </a:lnTo>
                  <a:close/>
                </a:path>
                <a:path w="7229475" h="4025900">
                  <a:moveTo>
                    <a:pt x="7229096" y="1606073"/>
                  </a:moveTo>
                  <a:lnTo>
                    <a:pt x="7214711" y="1606073"/>
                  </a:lnTo>
                  <a:lnTo>
                    <a:pt x="7214711" y="1655147"/>
                  </a:lnTo>
                  <a:lnTo>
                    <a:pt x="7229096" y="1655147"/>
                  </a:lnTo>
                  <a:lnTo>
                    <a:pt x="7229096" y="1606073"/>
                  </a:lnTo>
                  <a:close/>
                </a:path>
                <a:path w="7229475" h="4025900">
                  <a:moveTo>
                    <a:pt x="7229096" y="1541503"/>
                  </a:moveTo>
                  <a:lnTo>
                    <a:pt x="7214711" y="1541503"/>
                  </a:lnTo>
                  <a:lnTo>
                    <a:pt x="7214711" y="1589931"/>
                  </a:lnTo>
                  <a:lnTo>
                    <a:pt x="7229096" y="1589931"/>
                  </a:lnTo>
                  <a:lnTo>
                    <a:pt x="7229096" y="1541503"/>
                  </a:lnTo>
                  <a:close/>
                </a:path>
                <a:path w="7229475" h="4025900">
                  <a:moveTo>
                    <a:pt x="7229096" y="1476718"/>
                  </a:moveTo>
                  <a:lnTo>
                    <a:pt x="7214711" y="1476718"/>
                  </a:lnTo>
                  <a:lnTo>
                    <a:pt x="7214711" y="1524715"/>
                  </a:lnTo>
                  <a:lnTo>
                    <a:pt x="7229096" y="1524715"/>
                  </a:lnTo>
                  <a:lnTo>
                    <a:pt x="7229096" y="1476718"/>
                  </a:lnTo>
                  <a:close/>
                </a:path>
                <a:path w="7229475" h="4025900">
                  <a:moveTo>
                    <a:pt x="7229096" y="1411717"/>
                  </a:moveTo>
                  <a:lnTo>
                    <a:pt x="7214711" y="1411717"/>
                  </a:lnTo>
                  <a:lnTo>
                    <a:pt x="7214711" y="1460145"/>
                  </a:lnTo>
                  <a:lnTo>
                    <a:pt x="7229096" y="1460145"/>
                  </a:lnTo>
                  <a:lnTo>
                    <a:pt x="7229096" y="1411717"/>
                  </a:lnTo>
                  <a:close/>
                </a:path>
                <a:path w="7229475" h="4025900">
                  <a:moveTo>
                    <a:pt x="7229096" y="1346502"/>
                  </a:moveTo>
                  <a:lnTo>
                    <a:pt x="7214711" y="1346502"/>
                  </a:lnTo>
                  <a:lnTo>
                    <a:pt x="7214711" y="1394929"/>
                  </a:lnTo>
                  <a:lnTo>
                    <a:pt x="7229096" y="1394929"/>
                  </a:lnTo>
                  <a:lnTo>
                    <a:pt x="7229096" y="1346502"/>
                  </a:lnTo>
                  <a:close/>
                </a:path>
                <a:path w="7229475" h="4025900">
                  <a:moveTo>
                    <a:pt x="7229096" y="1281716"/>
                  </a:moveTo>
                  <a:lnTo>
                    <a:pt x="7214711" y="1281716"/>
                  </a:lnTo>
                  <a:lnTo>
                    <a:pt x="7214711" y="1329713"/>
                  </a:lnTo>
                  <a:lnTo>
                    <a:pt x="7229096" y="1329713"/>
                  </a:lnTo>
                  <a:lnTo>
                    <a:pt x="7229096" y="1281716"/>
                  </a:lnTo>
                  <a:close/>
                </a:path>
                <a:path w="7229475" h="4025900">
                  <a:moveTo>
                    <a:pt x="7229096" y="1216716"/>
                  </a:moveTo>
                  <a:lnTo>
                    <a:pt x="7214711" y="1216716"/>
                  </a:lnTo>
                  <a:lnTo>
                    <a:pt x="7214711" y="1265143"/>
                  </a:lnTo>
                  <a:lnTo>
                    <a:pt x="7229096" y="1265143"/>
                  </a:lnTo>
                  <a:lnTo>
                    <a:pt x="7229096" y="1216716"/>
                  </a:lnTo>
                  <a:close/>
                </a:path>
                <a:path w="7229475" h="4025900">
                  <a:moveTo>
                    <a:pt x="7229096" y="1151500"/>
                  </a:moveTo>
                  <a:lnTo>
                    <a:pt x="7214711" y="1151500"/>
                  </a:lnTo>
                  <a:lnTo>
                    <a:pt x="7214711" y="1200573"/>
                  </a:lnTo>
                  <a:lnTo>
                    <a:pt x="7229096" y="1200573"/>
                  </a:lnTo>
                  <a:lnTo>
                    <a:pt x="7229096" y="1151500"/>
                  </a:lnTo>
                  <a:close/>
                </a:path>
                <a:path w="7229475" h="4025900">
                  <a:moveTo>
                    <a:pt x="7229096" y="1086930"/>
                  </a:moveTo>
                  <a:lnTo>
                    <a:pt x="7214711" y="1086930"/>
                  </a:lnTo>
                  <a:lnTo>
                    <a:pt x="7214711" y="1135788"/>
                  </a:lnTo>
                  <a:lnTo>
                    <a:pt x="7229096" y="1135788"/>
                  </a:lnTo>
                  <a:lnTo>
                    <a:pt x="7229096" y="1086930"/>
                  </a:lnTo>
                  <a:close/>
                </a:path>
                <a:path w="7229475" h="4025900">
                  <a:moveTo>
                    <a:pt x="7229096" y="1021714"/>
                  </a:moveTo>
                  <a:lnTo>
                    <a:pt x="7214711" y="1021714"/>
                  </a:lnTo>
                  <a:lnTo>
                    <a:pt x="7214711" y="1070787"/>
                  </a:lnTo>
                  <a:lnTo>
                    <a:pt x="7229096" y="1070787"/>
                  </a:lnTo>
                  <a:lnTo>
                    <a:pt x="7229096" y="1021714"/>
                  </a:lnTo>
                  <a:close/>
                </a:path>
                <a:path w="7229475" h="4025900">
                  <a:moveTo>
                    <a:pt x="7229096" y="956498"/>
                  </a:moveTo>
                  <a:lnTo>
                    <a:pt x="7214711" y="956498"/>
                  </a:lnTo>
                  <a:lnTo>
                    <a:pt x="7214711" y="1005571"/>
                  </a:lnTo>
                  <a:lnTo>
                    <a:pt x="7229096" y="1005571"/>
                  </a:lnTo>
                  <a:lnTo>
                    <a:pt x="7229096" y="956498"/>
                  </a:lnTo>
                  <a:close/>
                </a:path>
                <a:path w="7229475" h="4025900">
                  <a:moveTo>
                    <a:pt x="7229096" y="891928"/>
                  </a:moveTo>
                  <a:lnTo>
                    <a:pt x="7214711" y="891928"/>
                  </a:lnTo>
                  <a:lnTo>
                    <a:pt x="7214711" y="941001"/>
                  </a:lnTo>
                  <a:lnTo>
                    <a:pt x="7229096" y="941001"/>
                  </a:lnTo>
                  <a:lnTo>
                    <a:pt x="7229096" y="891928"/>
                  </a:lnTo>
                  <a:close/>
                </a:path>
                <a:path w="7229475" h="4025900">
                  <a:moveTo>
                    <a:pt x="7229096" y="827358"/>
                  </a:moveTo>
                  <a:lnTo>
                    <a:pt x="7214711" y="827358"/>
                  </a:lnTo>
                  <a:lnTo>
                    <a:pt x="7214711" y="875785"/>
                  </a:lnTo>
                  <a:lnTo>
                    <a:pt x="7229096" y="875785"/>
                  </a:lnTo>
                  <a:lnTo>
                    <a:pt x="7229096" y="827358"/>
                  </a:lnTo>
                  <a:close/>
                </a:path>
                <a:path w="7229475" h="4025900">
                  <a:moveTo>
                    <a:pt x="7229096" y="762572"/>
                  </a:moveTo>
                  <a:lnTo>
                    <a:pt x="7214711" y="762572"/>
                  </a:lnTo>
                  <a:lnTo>
                    <a:pt x="7214711" y="810570"/>
                  </a:lnTo>
                  <a:lnTo>
                    <a:pt x="7229096" y="810570"/>
                  </a:lnTo>
                  <a:lnTo>
                    <a:pt x="7229096" y="762572"/>
                  </a:lnTo>
                  <a:close/>
                </a:path>
                <a:path w="7229475" h="4025900">
                  <a:moveTo>
                    <a:pt x="7229096" y="697572"/>
                  </a:moveTo>
                  <a:lnTo>
                    <a:pt x="7214711" y="697572"/>
                  </a:lnTo>
                  <a:lnTo>
                    <a:pt x="7214711" y="745999"/>
                  </a:lnTo>
                  <a:lnTo>
                    <a:pt x="7229096" y="745999"/>
                  </a:lnTo>
                  <a:lnTo>
                    <a:pt x="7229096" y="697572"/>
                  </a:lnTo>
                  <a:close/>
                </a:path>
                <a:path w="7229475" h="4025900">
                  <a:moveTo>
                    <a:pt x="7229096" y="632356"/>
                  </a:moveTo>
                  <a:lnTo>
                    <a:pt x="7214711" y="632356"/>
                  </a:lnTo>
                  <a:lnTo>
                    <a:pt x="7214711" y="680784"/>
                  </a:lnTo>
                  <a:lnTo>
                    <a:pt x="7229096" y="680784"/>
                  </a:lnTo>
                  <a:lnTo>
                    <a:pt x="7229096" y="632356"/>
                  </a:lnTo>
                  <a:close/>
                </a:path>
                <a:path w="7229475" h="4025900">
                  <a:moveTo>
                    <a:pt x="7229096" y="567571"/>
                  </a:moveTo>
                  <a:lnTo>
                    <a:pt x="7214711" y="567571"/>
                  </a:lnTo>
                  <a:lnTo>
                    <a:pt x="7214711" y="616214"/>
                  </a:lnTo>
                  <a:lnTo>
                    <a:pt x="7229096" y="616214"/>
                  </a:lnTo>
                  <a:lnTo>
                    <a:pt x="7229096" y="567571"/>
                  </a:lnTo>
                  <a:close/>
                </a:path>
                <a:path w="7229475" h="4025900">
                  <a:moveTo>
                    <a:pt x="7229096" y="502570"/>
                  </a:moveTo>
                  <a:lnTo>
                    <a:pt x="7214711" y="502570"/>
                  </a:lnTo>
                  <a:lnTo>
                    <a:pt x="7214711" y="550998"/>
                  </a:lnTo>
                  <a:lnTo>
                    <a:pt x="7229096" y="550998"/>
                  </a:lnTo>
                  <a:lnTo>
                    <a:pt x="7229096" y="502570"/>
                  </a:lnTo>
                  <a:close/>
                </a:path>
                <a:path w="7229475" h="4025900">
                  <a:moveTo>
                    <a:pt x="7229096" y="437354"/>
                  </a:moveTo>
                  <a:lnTo>
                    <a:pt x="7214711" y="437354"/>
                  </a:lnTo>
                  <a:lnTo>
                    <a:pt x="7214711" y="486428"/>
                  </a:lnTo>
                  <a:lnTo>
                    <a:pt x="7229096" y="486428"/>
                  </a:lnTo>
                  <a:lnTo>
                    <a:pt x="7229096" y="437354"/>
                  </a:lnTo>
                  <a:close/>
                </a:path>
                <a:path w="7229475" h="4025900">
                  <a:moveTo>
                    <a:pt x="7229096" y="372784"/>
                  </a:moveTo>
                  <a:lnTo>
                    <a:pt x="7214711" y="372784"/>
                  </a:lnTo>
                  <a:lnTo>
                    <a:pt x="7214711" y="421642"/>
                  </a:lnTo>
                  <a:lnTo>
                    <a:pt x="7229096" y="421642"/>
                  </a:lnTo>
                  <a:lnTo>
                    <a:pt x="7229096" y="372784"/>
                  </a:lnTo>
                  <a:close/>
                </a:path>
                <a:path w="7229475" h="4025900">
                  <a:moveTo>
                    <a:pt x="7229096" y="307568"/>
                  </a:moveTo>
                  <a:lnTo>
                    <a:pt x="7214711" y="307568"/>
                  </a:lnTo>
                  <a:lnTo>
                    <a:pt x="7214711" y="356642"/>
                  </a:lnTo>
                  <a:lnTo>
                    <a:pt x="7229096" y="356642"/>
                  </a:lnTo>
                  <a:lnTo>
                    <a:pt x="7229096" y="307568"/>
                  </a:lnTo>
                  <a:close/>
                </a:path>
                <a:path w="7229475" h="4025900">
                  <a:moveTo>
                    <a:pt x="7229096" y="242353"/>
                  </a:moveTo>
                  <a:lnTo>
                    <a:pt x="7214711" y="242353"/>
                  </a:lnTo>
                  <a:lnTo>
                    <a:pt x="7214711" y="291426"/>
                  </a:lnTo>
                  <a:lnTo>
                    <a:pt x="7229096" y="291426"/>
                  </a:lnTo>
                  <a:lnTo>
                    <a:pt x="7229096" y="242353"/>
                  </a:lnTo>
                  <a:close/>
                </a:path>
                <a:path w="7229475" h="4025900">
                  <a:moveTo>
                    <a:pt x="7229096" y="177783"/>
                  </a:moveTo>
                  <a:lnTo>
                    <a:pt x="7214711" y="177783"/>
                  </a:lnTo>
                  <a:lnTo>
                    <a:pt x="7214711" y="226856"/>
                  </a:lnTo>
                  <a:lnTo>
                    <a:pt x="7229096" y="226856"/>
                  </a:lnTo>
                  <a:lnTo>
                    <a:pt x="7229096" y="177783"/>
                  </a:lnTo>
                  <a:close/>
                </a:path>
                <a:path w="7229475" h="4025900">
                  <a:moveTo>
                    <a:pt x="7229096" y="113212"/>
                  </a:moveTo>
                  <a:lnTo>
                    <a:pt x="7214711" y="113212"/>
                  </a:lnTo>
                  <a:lnTo>
                    <a:pt x="7214711" y="161640"/>
                  </a:lnTo>
                  <a:lnTo>
                    <a:pt x="7229096" y="161640"/>
                  </a:lnTo>
                  <a:lnTo>
                    <a:pt x="7229096" y="113212"/>
                  </a:lnTo>
                  <a:close/>
                </a:path>
                <a:path w="7229475" h="4025900">
                  <a:moveTo>
                    <a:pt x="7229096" y="48427"/>
                  </a:moveTo>
                  <a:lnTo>
                    <a:pt x="7214711" y="48427"/>
                  </a:lnTo>
                  <a:lnTo>
                    <a:pt x="7214711" y="96424"/>
                  </a:lnTo>
                  <a:lnTo>
                    <a:pt x="7229096" y="96424"/>
                  </a:lnTo>
                  <a:lnTo>
                    <a:pt x="7229096" y="484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4890" y="1446115"/>
              <a:ext cx="7229475" cy="4025900"/>
            </a:xfrm>
            <a:custGeom>
              <a:avLst/>
              <a:gdLst/>
              <a:ahLst/>
              <a:cxnLst/>
              <a:rect l="l" t="t" r="r" b="b"/>
              <a:pathLst>
                <a:path w="7229475" h="4025900">
                  <a:moveTo>
                    <a:pt x="7221808" y="16142"/>
                  </a:moveTo>
                  <a:lnTo>
                    <a:pt x="7178462" y="16142"/>
                  </a:lnTo>
                  <a:lnTo>
                    <a:pt x="7178462" y="0"/>
                  </a:lnTo>
                  <a:lnTo>
                    <a:pt x="7221808" y="0"/>
                  </a:lnTo>
                  <a:lnTo>
                    <a:pt x="7221808" y="16142"/>
                  </a:lnTo>
                  <a:close/>
                </a:path>
                <a:path w="7229475" h="4025900">
                  <a:moveTo>
                    <a:pt x="7164461" y="16142"/>
                  </a:moveTo>
                  <a:lnTo>
                    <a:pt x="7121500" y="16142"/>
                  </a:lnTo>
                  <a:lnTo>
                    <a:pt x="7121500" y="0"/>
                  </a:lnTo>
                  <a:lnTo>
                    <a:pt x="7164461" y="0"/>
                  </a:lnTo>
                  <a:lnTo>
                    <a:pt x="7164461" y="16142"/>
                  </a:lnTo>
                  <a:close/>
                </a:path>
                <a:path w="7229475" h="4025900">
                  <a:moveTo>
                    <a:pt x="7106731" y="16142"/>
                  </a:moveTo>
                  <a:lnTo>
                    <a:pt x="7063578" y="16142"/>
                  </a:lnTo>
                  <a:lnTo>
                    <a:pt x="7063578" y="0"/>
                  </a:lnTo>
                  <a:lnTo>
                    <a:pt x="7106731" y="0"/>
                  </a:lnTo>
                  <a:lnTo>
                    <a:pt x="7106731" y="16142"/>
                  </a:lnTo>
                  <a:close/>
                </a:path>
                <a:path w="7229475" h="4025900">
                  <a:moveTo>
                    <a:pt x="7049193" y="16142"/>
                  </a:moveTo>
                  <a:lnTo>
                    <a:pt x="7006232" y="16142"/>
                  </a:lnTo>
                  <a:lnTo>
                    <a:pt x="7006232" y="0"/>
                  </a:lnTo>
                  <a:lnTo>
                    <a:pt x="7049193" y="0"/>
                  </a:lnTo>
                  <a:lnTo>
                    <a:pt x="7049193" y="16142"/>
                  </a:lnTo>
                  <a:close/>
                </a:path>
                <a:path w="7229475" h="4025900">
                  <a:moveTo>
                    <a:pt x="6991463" y="16142"/>
                  </a:moveTo>
                  <a:lnTo>
                    <a:pt x="6948885" y="16142"/>
                  </a:lnTo>
                  <a:lnTo>
                    <a:pt x="6948885" y="0"/>
                  </a:lnTo>
                  <a:lnTo>
                    <a:pt x="6991463" y="0"/>
                  </a:lnTo>
                  <a:lnTo>
                    <a:pt x="6991463" y="16142"/>
                  </a:lnTo>
                  <a:close/>
                </a:path>
                <a:path w="7229475" h="4025900">
                  <a:moveTo>
                    <a:pt x="6934117" y="16142"/>
                  </a:moveTo>
                  <a:lnTo>
                    <a:pt x="6890964" y="16142"/>
                  </a:lnTo>
                  <a:lnTo>
                    <a:pt x="6890964" y="0"/>
                  </a:lnTo>
                  <a:lnTo>
                    <a:pt x="6934117" y="0"/>
                  </a:lnTo>
                  <a:lnTo>
                    <a:pt x="6934117" y="16142"/>
                  </a:lnTo>
                  <a:close/>
                </a:path>
                <a:path w="7229475" h="4025900">
                  <a:moveTo>
                    <a:pt x="6876579" y="16142"/>
                  </a:moveTo>
                  <a:lnTo>
                    <a:pt x="6833617" y="16142"/>
                  </a:lnTo>
                  <a:lnTo>
                    <a:pt x="6833617" y="0"/>
                  </a:lnTo>
                  <a:lnTo>
                    <a:pt x="6876579" y="0"/>
                  </a:lnTo>
                  <a:lnTo>
                    <a:pt x="6876579" y="16142"/>
                  </a:lnTo>
                  <a:close/>
                </a:path>
                <a:path w="7229475" h="4025900">
                  <a:moveTo>
                    <a:pt x="6818849" y="16142"/>
                  </a:moveTo>
                  <a:lnTo>
                    <a:pt x="6776271" y="16142"/>
                  </a:lnTo>
                  <a:lnTo>
                    <a:pt x="6776271" y="0"/>
                  </a:lnTo>
                  <a:lnTo>
                    <a:pt x="6818849" y="0"/>
                  </a:lnTo>
                  <a:lnTo>
                    <a:pt x="6818849" y="16142"/>
                  </a:lnTo>
                  <a:close/>
                </a:path>
                <a:path w="7229475" h="4025900">
                  <a:moveTo>
                    <a:pt x="6761503" y="16142"/>
                  </a:moveTo>
                  <a:lnTo>
                    <a:pt x="6718349" y="16142"/>
                  </a:lnTo>
                  <a:lnTo>
                    <a:pt x="6718349" y="0"/>
                  </a:lnTo>
                  <a:lnTo>
                    <a:pt x="6761503" y="0"/>
                  </a:lnTo>
                  <a:lnTo>
                    <a:pt x="6761503" y="16142"/>
                  </a:lnTo>
                  <a:close/>
                </a:path>
                <a:path w="7229475" h="4025900">
                  <a:moveTo>
                    <a:pt x="6703581" y="16142"/>
                  </a:moveTo>
                  <a:lnTo>
                    <a:pt x="6661003" y="16142"/>
                  </a:lnTo>
                  <a:lnTo>
                    <a:pt x="6661003" y="0"/>
                  </a:lnTo>
                  <a:lnTo>
                    <a:pt x="6703581" y="0"/>
                  </a:lnTo>
                  <a:lnTo>
                    <a:pt x="6703581" y="16142"/>
                  </a:lnTo>
                  <a:close/>
                </a:path>
                <a:path w="7229475" h="4025900">
                  <a:moveTo>
                    <a:pt x="6646618" y="16142"/>
                  </a:moveTo>
                  <a:lnTo>
                    <a:pt x="6603081" y="16142"/>
                  </a:lnTo>
                  <a:lnTo>
                    <a:pt x="6603081" y="0"/>
                  </a:lnTo>
                  <a:lnTo>
                    <a:pt x="6646618" y="0"/>
                  </a:lnTo>
                  <a:lnTo>
                    <a:pt x="6646618" y="16142"/>
                  </a:lnTo>
                  <a:close/>
                </a:path>
                <a:path w="7229475" h="4025900">
                  <a:moveTo>
                    <a:pt x="6589272" y="16142"/>
                  </a:moveTo>
                  <a:lnTo>
                    <a:pt x="6545735" y="16142"/>
                  </a:lnTo>
                  <a:lnTo>
                    <a:pt x="6545735" y="0"/>
                  </a:lnTo>
                  <a:lnTo>
                    <a:pt x="6589272" y="0"/>
                  </a:lnTo>
                  <a:lnTo>
                    <a:pt x="6589272" y="16142"/>
                  </a:lnTo>
                  <a:close/>
                </a:path>
                <a:path w="7229475" h="4025900">
                  <a:moveTo>
                    <a:pt x="6531350" y="16142"/>
                  </a:moveTo>
                  <a:lnTo>
                    <a:pt x="6488389" y="16142"/>
                  </a:lnTo>
                  <a:lnTo>
                    <a:pt x="6488389" y="0"/>
                  </a:lnTo>
                  <a:lnTo>
                    <a:pt x="6531350" y="0"/>
                  </a:lnTo>
                  <a:lnTo>
                    <a:pt x="6531350" y="16142"/>
                  </a:lnTo>
                  <a:close/>
                </a:path>
                <a:path w="7229475" h="4025900">
                  <a:moveTo>
                    <a:pt x="6474004" y="16142"/>
                  </a:moveTo>
                  <a:lnTo>
                    <a:pt x="6430467" y="16142"/>
                  </a:lnTo>
                  <a:lnTo>
                    <a:pt x="6430467" y="0"/>
                  </a:lnTo>
                  <a:lnTo>
                    <a:pt x="6474004" y="0"/>
                  </a:lnTo>
                  <a:lnTo>
                    <a:pt x="6474004" y="16142"/>
                  </a:lnTo>
                  <a:close/>
                </a:path>
                <a:path w="7229475" h="4025900">
                  <a:moveTo>
                    <a:pt x="6416658" y="16142"/>
                  </a:moveTo>
                  <a:lnTo>
                    <a:pt x="6373121" y="16142"/>
                  </a:lnTo>
                  <a:lnTo>
                    <a:pt x="6373121" y="0"/>
                  </a:lnTo>
                  <a:lnTo>
                    <a:pt x="6416658" y="0"/>
                  </a:lnTo>
                  <a:lnTo>
                    <a:pt x="6416658" y="16142"/>
                  </a:lnTo>
                  <a:close/>
                </a:path>
                <a:path w="7229475" h="4025900">
                  <a:moveTo>
                    <a:pt x="6358928" y="16142"/>
                  </a:moveTo>
                  <a:lnTo>
                    <a:pt x="6315391" y="16142"/>
                  </a:lnTo>
                  <a:lnTo>
                    <a:pt x="6315391" y="0"/>
                  </a:lnTo>
                  <a:lnTo>
                    <a:pt x="6358928" y="0"/>
                  </a:lnTo>
                  <a:lnTo>
                    <a:pt x="6358928" y="16142"/>
                  </a:lnTo>
                  <a:close/>
                </a:path>
                <a:path w="7229475" h="4025900">
                  <a:moveTo>
                    <a:pt x="6301390" y="16142"/>
                  </a:moveTo>
                  <a:lnTo>
                    <a:pt x="6257853" y="16142"/>
                  </a:lnTo>
                  <a:lnTo>
                    <a:pt x="6257853" y="0"/>
                  </a:lnTo>
                  <a:lnTo>
                    <a:pt x="6301390" y="0"/>
                  </a:lnTo>
                  <a:lnTo>
                    <a:pt x="6301390" y="16142"/>
                  </a:lnTo>
                  <a:close/>
                </a:path>
                <a:path w="7229475" h="4025900">
                  <a:moveTo>
                    <a:pt x="6243660" y="16142"/>
                  </a:moveTo>
                  <a:lnTo>
                    <a:pt x="6201082" y="16142"/>
                  </a:lnTo>
                  <a:lnTo>
                    <a:pt x="6201082" y="0"/>
                  </a:lnTo>
                  <a:lnTo>
                    <a:pt x="6243660" y="0"/>
                  </a:lnTo>
                  <a:lnTo>
                    <a:pt x="6243660" y="16142"/>
                  </a:lnTo>
                  <a:close/>
                </a:path>
                <a:path w="7229475" h="4025900">
                  <a:moveTo>
                    <a:pt x="6186314" y="16142"/>
                  </a:moveTo>
                  <a:lnTo>
                    <a:pt x="6143160" y="16142"/>
                  </a:lnTo>
                  <a:lnTo>
                    <a:pt x="6143160" y="0"/>
                  </a:lnTo>
                  <a:lnTo>
                    <a:pt x="6186314" y="0"/>
                  </a:lnTo>
                  <a:lnTo>
                    <a:pt x="6186314" y="16142"/>
                  </a:lnTo>
                  <a:close/>
                </a:path>
                <a:path w="7229475" h="4025900">
                  <a:moveTo>
                    <a:pt x="6128776" y="16142"/>
                  </a:moveTo>
                  <a:lnTo>
                    <a:pt x="6085814" y="16142"/>
                  </a:lnTo>
                  <a:lnTo>
                    <a:pt x="6085814" y="0"/>
                  </a:lnTo>
                  <a:lnTo>
                    <a:pt x="6128776" y="0"/>
                  </a:lnTo>
                  <a:lnTo>
                    <a:pt x="6128776" y="16142"/>
                  </a:lnTo>
                  <a:close/>
                </a:path>
                <a:path w="7229475" h="4025900">
                  <a:moveTo>
                    <a:pt x="6071046" y="16142"/>
                  </a:moveTo>
                  <a:lnTo>
                    <a:pt x="6028467" y="16142"/>
                  </a:lnTo>
                  <a:lnTo>
                    <a:pt x="6028467" y="0"/>
                  </a:lnTo>
                  <a:lnTo>
                    <a:pt x="6071046" y="0"/>
                  </a:lnTo>
                  <a:lnTo>
                    <a:pt x="6071046" y="16142"/>
                  </a:lnTo>
                  <a:close/>
                </a:path>
                <a:path w="7229475" h="4025900">
                  <a:moveTo>
                    <a:pt x="6013699" y="16142"/>
                  </a:moveTo>
                  <a:lnTo>
                    <a:pt x="5970546" y="16142"/>
                  </a:lnTo>
                  <a:lnTo>
                    <a:pt x="5970546" y="0"/>
                  </a:lnTo>
                  <a:lnTo>
                    <a:pt x="6013699" y="0"/>
                  </a:lnTo>
                  <a:lnTo>
                    <a:pt x="6013699" y="16142"/>
                  </a:lnTo>
                  <a:close/>
                </a:path>
                <a:path w="7229475" h="4025900">
                  <a:moveTo>
                    <a:pt x="5956161" y="16142"/>
                  </a:moveTo>
                  <a:lnTo>
                    <a:pt x="5913199" y="16142"/>
                  </a:lnTo>
                  <a:lnTo>
                    <a:pt x="5913199" y="0"/>
                  </a:lnTo>
                  <a:lnTo>
                    <a:pt x="5956161" y="0"/>
                  </a:lnTo>
                  <a:lnTo>
                    <a:pt x="5956161" y="16142"/>
                  </a:lnTo>
                  <a:close/>
                </a:path>
                <a:path w="7229475" h="4025900">
                  <a:moveTo>
                    <a:pt x="5898431" y="16142"/>
                  </a:moveTo>
                  <a:lnTo>
                    <a:pt x="5855278" y="16142"/>
                  </a:lnTo>
                  <a:lnTo>
                    <a:pt x="5855278" y="0"/>
                  </a:lnTo>
                  <a:lnTo>
                    <a:pt x="5898431" y="0"/>
                  </a:lnTo>
                  <a:lnTo>
                    <a:pt x="5898431" y="16142"/>
                  </a:lnTo>
                  <a:close/>
                </a:path>
                <a:path w="7229475" h="4025900">
                  <a:moveTo>
                    <a:pt x="5841085" y="16142"/>
                  </a:moveTo>
                  <a:lnTo>
                    <a:pt x="5797931" y="16142"/>
                  </a:lnTo>
                  <a:lnTo>
                    <a:pt x="5797931" y="0"/>
                  </a:lnTo>
                  <a:lnTo>
                    <a:pt x="5841085" y="0"/>
                  </a:lnTo>
                  <a:lnTo>
                    <a:pt x="5841085" y="16142"/>
                  </a:lnTo>
                  <a:close/>
                </a:path>
                <a:path w="7229475" h="4025900">
                  <a:moveTo>
                    <a:pt x="5783163" y="16142"/>
                  </a:moveTo>
                  <a:lnTo>
                    <a:pt x="5740585" y="16142"/>
                  </a:lnTo>
                  <a:lnTo>
                    <a:pt x="5740585" y="0"/>
                  </a:lnTo>
                  <a:lnTo>
                    <a:pt x="5783163" y="0"/>
                  </a:lnTo>
                  <a:lnTo>
                    <a:pt x="5783163" y="16142"/>
                  </a:lnTo>
                  <a:close/>
                </a:path>
                <a:path w="7229475" h="4025900">
                  <a:moveTo>
                    <a:pt x="5726201" y="16142"/>
                  </a:moveTo>
                  <a:lnTo>
                    <a:pt x="5682663" y="16142"/>
                  </a:lnTo>
                  <a:lnTo>
                    <a:pt x="5682663" y="0"/>
                  </a:lnTo>
                  <a:lnTo>
                    <a:pt x="5726201" y="0"/>
                  </a:lnTo>
                  <a:lnTo>
                    <a:pt x="5726201" y="16142"/>
                  </a:lnTo>
                  <a:close/>
                </a:path>
                <a:path w="7229475" h="4025900">
                  <a:moveTo>
                    <a:pt x="5668854" y="16142"/>
                  </a:moveTo>
                  <a:lnTo>
                    <a:pt x="5625317" y="16142"/>
                  </a:lnTo>
                  <a:lnTo>
                    <a:pt x="5625317" y="0"/>
                  </a:lnTo>
                  <a:lnTo>
                    <a:pt x="5668854" y="0"/>
                  </a:lnTo>
                  <a:lnTo>
                    <a:pt x="5668854" y="16142"/>
                  </a:lnTo>
                  <a:close/>
                </a:path>
                <a:path w="7229475" h="4025900">
                  <a:moveTo>
                    <a:pt x="5610933" y="16142"/>
                  </a:moveTo>
                  <a:lnTo>
                    <a:pt x="5567587" y="16142"/>
                  </a:lnTo>
                  <a:lnTo>
                    <a:pt x="5567587" y="0"/>
                  </a:lnTo>
                  <a:lnTo>
                    <a:pt x="5610933" y="0"/>
                  </a:lnTo>
                  <a:lnTo>
                    <a:pt x="5610933" y="16142"/>
                  </a:lnTo>
                  <a:close/>
                </a:path>
                <a:path w="7229475" h="4025900">
                  <a:moveTo>
                    <a:pt x="5553586" y="16142"/>
                  </a:moveTo>
                  <a:lnTo>
                    <a:pt x="5510049" y="16142"/>
                  </a:lnTo>
                  <a:lnTo>
                    <a:pt x="5510049" y="0"/>
                  </a:lnTo>
                  <a:lnTo>
                    <a:pt x="5553586" y="0"/>
                  </a:lnTo>
                  <a:lnTo>
                    <a:pt x="5553586" y="16142"/>
                  </a:lnTo>
                  <a:close/>
                </a:path>
                <a:path w="7229475" h="4025900">
                  <a:moveTo>
                    <a:pt x="5496240" y="16142"/>
                  </a:moveTo>
                  <a:lnTo>
                    <a:pt x="5452703" y="16142"/>
                  </a:lnTo>
                  <a:lnTo>
                    <a:pt x="5452703" y="0"/>
                  </a:lnTo>
                  <a:lnTo>
                    <a:pt x="5496240" y="0"/>
                  </a:lnTo>
                  <a:lnTo>
                    <a:pt x="5496240" y="16142"/>
                  </a:lnTo>
                  <a:close/>
                </a:path>
                <a:path w="7229475" h="4025900">
                  <a:moveTo>
                    <a:pt x="5438318" y="16142"/>
                  </a:moveTo>
                  <a:lnTo>
                    <a:pt x="5394973" y="16142"/>
                  </a:lnTo>
                  <a:lnTo>
                    <a:pt x="5394973" y="0"/>
                  </a:lnTo>
                  <a:lnTo>
                    <a:pt x="5438318" y="0"/>
                  </a:lnTo>
                  <a:lnTo>
                    <a:pt x="5438318" y="16142"/>
                  </a:lnTo>
                  <a:close/>
                </a:path>
                <a:path w="7229475" h="4025900">
                  <a:moveTo>
                    <a:pt x="5380972" y="16142"/>
                  </a:moveTo>
                  <a:lnTo>
                    <a:pt x="5337435" y="16142"/>
                  </a:lnTo>
                  <a:lnTo>
                    <a:pt x="5337435" y="0"/>
                  </a:lnTo>
                  <a:lnTo>
                    <a:pt x="5380972" y="0"/>
                  </a:lnTo>
                  <a:lnTo>
                    <a:pt x="5380972" y="16142"/>
                  </a:lnTo>
                  <a:close/>
                </a:path>
                <a:path w="7229475" h="4025900">
                  <a:moveTo>
                    <a:pt x="5323242" y="16142"/>
                  </a:moveTo>
                  <a:lnTo>
                    <a:pt x="5280664" y="16142"/>
                  </a:lnTo>
                  <a:lnTo>
                    <a:pt x="5280664" y="0"/>
                  </a:lnTo>
                  <a:lnTo>
                    <a:pt x="5323242" y="0"/>
                  </a:lnTo>
                  <a:lnTo>
                    <a:pt x="5323242" y="16142"/>
                  </a:lnTo>
                  <a:close/>
                </a:path>
                <a:path w="7229475" h="4025900">
                  <a:moveTo>
                    <a:pt x="5265704" y="16142"/>
                  </a:moveTo>
                  <a:lnTo>
                    <a:pt x="5222742" y="16142"/>
                  </a:lnTo>
                  <a:lnTo>
                    <a:pt x="5222742" y="0"/>
                  </a:lnTo>
                  <a:lnTo>
                    <a:pt x="5265704" y="0"/>
                  </a:lnTo>
                  <a:lnTo>
                    <a:pt x="5265704" y="16142"/>
                  </a:lnTo>
                  <a:close/>
                </a:path>
                <a:path w="7229475" h="4025900">
                  <a:moveTo>
                    <a:pt x="5208358" y="16142"/>
                  </a:moveTo>
                  <a:lnTo>
                    <a:pt x="5165396" y="16142"/>
                  </a:lnTo>
                  <a:lnTo>
                    <a:pt x="5165396" y="0"/>
                  </a:lnTo>
                  <a:lnTo>
                    <a:pt x="5208358" y="0"/>
                  </a:lnTo>
                  <a:lnTo>
                    <a:pt x="5208358" y="16142"/>
                  </a:lnTo>
                  <a:close/>
                </a:path>
                <a:path w="7229475" h="4025900">
                  <a:moveTo>
                    <a:pt x="5150628" y="16142"/>
                  </a:moveTo>
                  <a:lnTo>
                    <a:pt x="5107474" y="16142"/>
                  </a:lnTo>
                  <a:lnTo>
                    <a:pt x="5107474" y="0"/>
                  </a:lnTo>
                  <a:lnTo>
                    <a:pt x="5150628" y="0"/>
                  </a:lnTo>
                  <a:lnTo>
                    <a:pt x="5150628" y="16142"/>
                  </a:lnTo>
                  <a:close/>
                </a:path>
                <a:path w="7229475" h="4025900">
                  <a:moveTo>
                    <a:pt x="5093282" y="16142"/>
                  </a:moveTo>
                  <a:lnTo>
                    <a:pt x="5050128" y="16142"/>
                  </a:lnTo>
                  <a:lnTo>
                    <a:pt x="5050128" y="0"/>
                  </a:lnTo>
                  <a:lnTo>
                    <a:pt x="5093282" y="0"/>
                  </a:lnTo>
                  <a:lnTo>
                    <a:pt x="5093282" y="16142"/>
                  </a:lnTo>
                  <a:close/>
                </a:path>
                <a:path w="7229475" h="4025900">
                  <a:moveTo>
                    <a:pt x="5035360" y="16142"/>
                  </a:moveTo>
                  <a:lnTo>
                    <a:pt x="4992782" y="16142"/>
                  </a:lnTo>
                  <a:lnTo>
                    <a:pt x="4992782" y="0"/>
                  </a:lnTo>
                  <a:lnTo>
                    <a:pt x="5035360" y="0"/>
                  </a:lnTo>
                  <a:lnTo>
                    <a:pt x="5035360" y="16142"/>
                  </a:lnTo>
                  <a:close/>
                </a:path>
                <a:path w="7229475" h="4025900">
                  <a:moveTo>
                    <a:pt x="4978014" y="16142"/>
                  </a:moveTo>
                  <a:lnTo>
                    <a:pt x="4934860" y="16142"/>
                  </a:lnTo>
                  <a:lnTo>
                    <a:pt x="4934860" y="0"/>
                  </a:lnTo>
                  <a:lnTo>
                    <a:pt x="4978014" y="0"/>
                  </a:lnTo>
                  <a:lnTo>
                    <a:pt x="4978014" y="16142"/>
                  </a:lnTo>
                  <a:close/>
                </a:path>
                <a:path w="7229475" h="4025900">
                  <a:moveTo>
                    <a:pt x="4920667" y="16142"/>
                  </a:moveTo>
                  <a:lnTo>
                    <a:pt x="4877514" y="16142"/>
                  </a:lnTo>
                  <a:lnTo>
                    <a:pt x="4877514" y="0"/>
                  </a:lnTo>
                  <a:lnTo>
                    <a:pt x="4920667" y="0"/>
                  </a:lnTo>
                  <a:lnTo>
                    <a:pt x="4920667" y="16142"/>
                  </a:lnTo>
                  <a:close/>
                </a:path>
                <a:path w="7229475" h="4025900">
                  <a:moveTo>
                    <a:pt x="4863129" y="16142"/>
                  </a:moveTo>
                  <a:lnTo>
                    <a:pt x="4820167" y="16142"/>
                  </a:lnTo>
                  <a:lnTo>
                    <a:pt x="4820167" y="0"/>
                  </a:lnTo>
                  <a:lnTo>
                    <a:pt x="4863129" y="0"/>
                  </a:lnTo>
                  <a:lnTo>
                    <a:pt x="4863129" y="16142"/>
                  </a:lnTo>
                  <a:close/>
                </a:path>
                <a:path w="7229475" h="4025900">
                  <a:moveTo>
                    <a:pt x="4805783" y="16142"/>
                  </a:moveTo>
                  <a:lnTo>
                    <a:pt x="4762246" y="16142"/>
                  </a:lnTo>
                  <a:lnTo>
                    <a:pt x="4762246" y="0"/>
                  </a:lnTo>
                  <a:lnTo>
                    <a:pt x="4805783" y="0"/>
                  </a:lnTo>
                  <a:lnTo>
                    <a:pt x="4805783" y="16142"/>
                  </a:lnTo>
                  <a:close/>
                </a:path>
                <a:path w="7229475" h="4025900">
                  <a:moveTo>
                    <a:pt x="4748437" y="16142"/>
                  </a:moveTo>
                  <a:lnTo>
                    <a:pt x="4704899" y="16142"/>
                  </a:lnTo>
                  <a:lnTo>
                    <a:pt x="4704899" y="0"/>
                  </a:lnTo>
                  <a:lnTo>
                    <a:pt x="4748437" y="0"/>
                  </a:lnTo>
                  <a:lnTo>
                    <a:pt x="4748437" y="16142"/>
                  </a:lnTo>
                  <a:close/>
                </a:path>
                <a:path w="7229475" h="4025900">
                  <a:moveTo>
                    <a:pt x="4690515" y="16142"/>
                  </a:moveTo>
                  <a:lnTo>
                    <a:pt x="4647170" y="16142"/>
                  </a:lnTo>
                  <a:lnTo>
                    <a:pt x="4647170" y="0"/>
                  </a:lnTo>
                  <a:lnTo>
                    <a:pt x="4690515" y="0"/>
                  </a:lnTo>
                  <a:lnTo>
                    <a:pt x="4690515" y="16142"/>
                  </a:lnTo>
                  <a:close/>
                </a:path>
                <a:path w="7229475" h="4025900">
                  <a:moveTo>
                    <a:pt x="4633169" y="16142"/>
                  </a:moveTo>
                  <a:lnTo>
                    <a:pt x="4589631" y="16142"/>
                  </a:lnTo>
                  <a:lnTo>
                    <a:pt x="4589631" y="0"/>
                  </a:lnTo>
                  <a:lnTo>
                    <a:pt x="4633169" y="0"/>
                  </a:lnTo>
                  <a:lnTo>
                    <a:pt x="4633169" y="16142"/>
                  </a:lnTo>
                  <a:close/>
                </a:path>
                <a:path w="7229475" h="4025900">
                  <a:moveTo>
                    <a:pt x="4575439" y="16142"/>
                  </a:moveTo>
                  <a:lnTo>
                    <a:pt x="4532285" y="16142"/>
                  </a:lnTo>
                  <a:lnTo>
                    <a:pt x="4532285" y="0"/>
                  </a:lnTo>
                  <a:lnTo>
                    <a:pt x="4575439" y="0"/>
                  </a:lnTo>
                  <a:lnTo>
                    <a:pt x="4575439" y="16142"/>
                  </a:lnTo>
                  <a:close/>
                </a:path>
                <a:path w="7229475" h="4025900">
                  <a:moveTo>
                    <a:pt x="4517901" y="16142"/>
                  </a:moveTo>
                  <a:lnTo>
                    <a:pt x="4474555" y="16142"/>
                  </a:lnTo>
                  <a:lnTo>
                    <a:pt x="4474555" y="0"/>
                  </a:lnTo>
                  <a:lnTo>
                    <a:pt x="4517901" y="0"/>
                  </a:lnTo>
                  <a:lnTo>
                    <a:pt x="4517901" y="16142"/>
                  </a:lnTo>
                  <a:close/>
                </a:path>
                <a:path w="7229475" h="4025900">
                  <a:moveTo>
                    <a:pt x="4460554" y="16142"/>
                  </a:moveTo>
                  <a:lnTo>
                    <a:pt x="4417017" y="16142"/>
                  </a:lnTo>
                  <a:lnTo>
                    <a:pt x="4417017" y="0"/>
                  </a:lnTo>
                  <a:lnTo>
                    <a:pt x="4460554" y="0"/>
                  </a:lnTo>
                  <a:lnTo>
                    <a:pt x="4460554" y="16142"/>
                  </a:lnTo>
                  <a:close/>
                </a:path>
                <a:path w="7229475" h="4025900">
                  <a:moveTo>
                    <a:pt x="4402824" y="16142"/>
                  </a:moveTo>
                  <a:lnTo>
                    <a:pt x="4360246" y="16142"/>
                  </a:lnTo>
                  <a:lnTo>
                    <a:pt x="4360246" y="0"/>
                  </a:lnTo>
                  <a:lnTo>
                    <a:pt x="4402824" y="0"/>
                  </a:lnTo>
                  <a:lnTo>
                    <a:pt x="4402824" y="16142"/>
                  </a:lnTo>
                  <a:close/>
                </a:path>
                <a:path w="7229475" h="4025900">
                  <a:moveTo>
                    <a:pt x="4345286" y="16142"/>
                  </a:moveTo>
                  <a:lnTo>
                    <a:pt x="4302325" y="16142"/>
                  </a:lnTo>
                  <a:lnTo>
                    <a:pt x="4302325" y="0"/>
                  </a:lnTo>
                  <a:lnTo>
                    <a:pt x="4345286" y="0"/>
                  </a:lnTo>
                  <a:lnTo>
                    <a:pt x="4345286" y="16142"/>
                  </a:lnTo>
                  <a:close/>
                </a:path>
                <a:path w="7229475" h="4025900">
                  <a:moveTo>
                    <a:pt x="4287940" y="16142"/>
                  </a:moveTo>
                  <a:lnTo>
                    <a:pt x="4244978" y="16142"/>
                  </a:lnTo>
                  <a:lnTo>
                    <a:pt x="4244978" y="0"/>
                  </a:lnTo>
                  <a:lnTo>
                    <a:pt x="4287940" y="0"/>
                  </a:lnTo>
                  <a:lnTo>
                    <a:pt x="4287940" y="16142"/>
                  </a:lnTo>
                  <a:close/>
                </a:path>
                <a:path w="7229475" h="4025900">
                  <a:moveTo>
                    <a:pt x="4230210" y="16142"/>
                  </a:moveTo>
                  <a:lnTo>
                    <a:pt x="4187057" y="16142"/>
                  </a:lnTo>
                  <a:lnTo>
                    <a:pt x="4187057" y="0"/>
                  </a:lnTo>
                  <a:lnTo>
                    <a:pt x="4230210" y="0"/>
                  </a:lnTo>
                  <a:lnTo>
                    <a:pt x="4230210" y="16142"/>
                  </a:lnTo>
                  <a:close/>
                </a:path>
                <a:path w="7229475" h="4025900">
                  <a:moveTo>
                    <a:pt x="4172672" y="16142"/>
                  </a:moveTo>
                  <a:lnTo>
                    <a:pt x="4129710" y="16142"/>
                  </a:lnTo>
                  <a:lnTo>
                    <a:pt x="4129710" y="0"/>
                  </a:lnTo>
                  <a:lnTo>
                    <a:pt x="4172672" y="0"/>
                  </a:lnTo>
                  <a:lnTo>
                    <a:pt x="4172672" y="16142"/>
                  </a:lnTo>
                  <a:close/>
                </a:path>
                <a:path w="7229475" h="4025900">
                  <a:moveTo>
                    <a:pt x="4114942" y="16142"/>
                  </a:moveTo>
                  <a:lnTo>
                    <a:pt x="4072364" y="16142"/>
                  </a:lnTo>
                  <a:lnTo>
                    <a:pt x="4072364" y="0"/>
                  </a:lnTo>
                  <a:lnTo>
                    <a:pt x="4114942" y="0"/>
                  </a:lnTo>
                  <a:lnTo>
                    <a:pt x="4114942" y="16142"/>
                  </a:lnTo>
                  <a:close/>
                </a:path>
                <a:path w="7229475" h="4025900">
                  <a:moveTo>
                    <a:pt x="4057596" y="16142"/>
                  </a:moveTo>
                  <a:lnTo>
                    <a:pt x="4014442" y="16142"/>
                  </a:lnTo>
                  <a:lnTo>
                    <a:pt x="4014442" y="0"/>
                  </a:lnTo>
                  <a:lnTo>
                    <a:pt x="4057596" y="0"/>
                  </a:lnTo>
                  <a:lnTo>
                    <a:pt x="4057596" y="16142"/>
                  </a:lnTo>
                  <a:close/>
                </a:path>
                <a:path w="7229475" h="4025900">
                  <a:moveTo>
                    <a:pt x="4000058" y="16142"/>
                  </a:moveTo>
                  <a:lnTo>
                    <a:pt x="3957096" y="16142"/>
                  </a:lnTo>
                  <a:lnTo>
                    <a:pt x="3957096" y="0"/>
                  </a:lnTo>
                  <a:lnTo>
                    <a:pt x="4000058" y="0"/>
                  </a:lnTo>
                  <a:lnTo>
                    <a:pt x="4000058" y="16142"/>
                  </a:lnTo>
                  <a:close/>
                </a:path>
                <a:path w="7229475" h="4025900">
                  <a:moveTo>
                    <a:pt x="3942711" y="16142"/>
                  </a:moveTo>
                  <a:lnTo>
                    <a:pt x="3899174" y="16142"/>
                  </a:lnTo>
                  <a:lnTo>
                    <a:pt x="3899174" y="0"/>
                  </a:lnTo>
                  <a:lnTo>
                    <a:pt x="3942711" y="0"/>
                  </a:lnTo>
                  <a:lnTo>
                    <a:pt x="3942711" y="16142"/>
                  </a:lnTo>
                  <a:close/>
                </a:path>
                <a:path w="7229475" h="4025900">
                  <a:moveTo>
                    <a:pt x="3885365" y="16142"/>
                  </a:moveTo>
                  <a:lnTo>
                    <a:pt x="3841828" y="16142"/>
                  </a:lnTo>
                  <a:lnTo>
                    <a:pt x="3841828" y="0"/>
                  </a:lnTo>
                  <a:lnTo>
                    <a:pt x="3885365" y="0"/>
                  </a:lnTo>
                  <a:lnTo>
                    <a:pt x="3885365" y="16142"/>
                  </a:lnTo>
                  <a:close/>
                </a:path>
                <a:path w="7229475" h="4025900">
                  <a:moveTo>
                    <a:pt x="3828019" y="16142"/>
                  </a:moveTo>
                  <a:lnTo>
                    <a:pt x="3784482" y="16142"/>
                  </a:lnTo>
                  <a:lnTo>
                    <a:pt x="3784482" y="0"/>
                  </a:lnTo>
                  <a:lnTo>
                    <a:pt x="3828019" y="0"/>
                  </a:lnTo>
                  <a:lnTo>
                    <a:pt x="3828019" y="16142"/>
                  </a:lnTo>
                  <a:close/>
                </a:path>
                <a:path w="7229475" h="4025900">
                  <a:moveTo>
                    <a:pt x="3770097" y="16142"/>
                  </a:moveTo>
                  <a:lnTo>
                    <a:pt x="3726560" y="16142"/>
                  </a:lnTo>
                  <a:lnTo>
                    <a:pt x="3726560" y="0"/>
                  </a:lnTo>
                  <a:lnTo>
                    <a:pt x="3770097" y="0"/>
                  </a:lnTo>
                  <a:lnTo>
                    <a:pt x="3770097" y="16142"/>
                  </a:lnTo>
                  <a:close/>
                </a:path>
                <a:path w="7229475" h="4025900">
                  <a:moveTo>
                    <a:pt x="3712751" y="16142"/>
                  </a:moveTo>
                  <a:lnTo>
                    <a:pt x="3669214" y="16142"/>
                  </a:lnTo>
                  <a:lnTo>
                    <a:pt x="3669214" y="0"/>
                  </a:lnTo>
                  <a:lnTo>
                    <a:pt x="3712751" y="0"/>
                  </a:lnTo>
                  <a:lnTo>
                    <a:pt x="3712751" y="16142"/>
                  </a:lnTo>
                  <a:close/>
                </a:path>
                <a:path w="7229475" h="4025900">
                  <a:moveTo>
                    <a:pt x="3655021" y="16142"/>
                  </a:moveTo>
                  <a:lnTo>
                    <a:pt x="3611484" y="16142"/>
                  </a:lnTo>
                  <a:lnTo>
                    <a:pt x="3611484" y="0"/>
                  </a:lnTo>
                  <a:lnTo>
                    <a:pt x="3655021" y="0"/>
                  </a:lnTo>
                  <a:lnTo>
                    <a:pt x="3655021" y="16142"/>
                  </a:lnTo>
                  <a:close/>
                </a:path>
                <a:path w="7229475" h="4025900">
                  <a:moveTo>
                    <a:pt x="3597483" y="16142"/>
                  </a:moveTo>
                  <a:lnTo>
                    <a:pt x="3554137" y="16142"/>
                  </a:lnTo>
                  <a:lnTo>
                    <a:pt x="3554137" y="0"/>
                  </a:lnTo>
                  <a:lnTo>
                    <a:pt x="3597483" y="0"/>
                  </a:lnTo>
                  <a:lnTo>
                    <a:pt x="3597483" y="16142"/>
                  </a:lnTo>
                  <a:close/>
                </a:path>
                <a:path w="7229475" h="4025900">
                  <a:moveTo>
                    <a:pt x="3540137" y="16142"/>
                  </a:moveTo>
                  <a:lnTo>
                    <a:pt x="3497175" y="16142"/>
                  </a:lnTo>
                  <a:lnTo>
                    <a:pt x="3497175" y="0"/>
                  </a:lnTo>
                  <a:lnTo>
                    <a:pt x="3540137" y="0"/>
                  </a:lnTo>
                  <a:lnTo>
                    <a:pt x="3540137" y="16142"/>
                  </a:lnTo>
                  <a:close/>
                </a:path>
                <a:path w="7229475" h="4025900">
                  <a:moveTo>
                    <a:pt x="3482407" y="16142"/>
                  </a:moveTo>
                  <a:lnTo>
                    <a:pt x="3439253" y="16142"/>
                  </a:lnTo>
                  <a:lnTo>
                    <a:pt x="3439253" y="0"/>
                  </a:lnTo>
                  <a:lnTo>
                    <a:pt x="3482407" y="0"/>
                  </a:lnTo>
                  <a:lnTo>
                    <a:pt x="3482407" y="16142"/>
                  </a:lnTo>
                  <a:close/>
                </a:path>
                <a:path w="7229475" h="4025900">
                  <a:moveTo>
                    <a:pt x="3424869" y="16142"/>
                  </a:moveTo>
                  <a:lnTo>
                    <a:pt x="3381907" y="16142"/>
                  </a:lnTo>
                  <a:lnTo>
                    <a:pt x="3381907" y="0"/>
                  </a:lnTo>
                  <a:lnTo>
                    <a:pt x="3424869" y="0"/>
                  </a:lnTo>
                  <a:lnTo>
                    <a:pt x="3424869" y="16142"/>
                  </a:lnTo>
                  <a:close/>
                </a:path>
                <a:path w="7229475" h="4025900">
                  <a:moveTo>
                    <a:pt x="3367139" y="16142"/>
                  </a:moveTo>
                  <a:lnTo>
                    <a:pt x="3324560" y="16142"/>
                  </a:lnTo>
                  <a:lnTo>
                    <a:pt x="3324560" y="0"/>
                  </a:lnTo>
                  <a:lnTo>
                    <a:pt x="3367139" y="0"/>
                  </a:lnTo>
                  <a:lnTo>
                    <a:pt x="3367139" y="16142"/>
                  </a:lnTo>
                  <a:close/>
                </a:path>
                <a:path w="7229475" h="4025900">
                  <a:moveTo>
                    <a:pt x="3309792" y="16142"/>
                  </a:moveTo>
                  <a:lnTo>
                    <a:pt x="3266639" y="16142"/>
                  </a:lnTo>
                  <a:lnTo>
                    <a:pt x="3266639" y="0"/>
                  </a:lnTo>
                  <a:lnTo>
                    <a:pt x="3309792" y="0"/>
                  </a:lnTo>
                  <a:lnTo>
                    <a:pt x="3309792" y="16142"/>
                  </a:lnTo>
                  <a:close/>
                </a:path>
                <a:path w="7229475" h="4025900">
                  <a:moveTo>
                    <a:pt x="3252254" y="16142"/>
                  </a:moveTo>
                  <a:lnTo>
                    <a:pt x="3209292" y="16142"/>
                  </a:lnTo>
                  <a:lnTo>
                    <a:pt x="3209292" y="0"/>
                  </a:lnTo>
                  <a:lnTo>
                    <a:pt x="3252254" y="0"/>
                  </a:lnTo>
                  <a:lnTo>
                    <a:pt x="3252254" y="16142"/>
                  </a:lnTo>
                  <a:close/>
                </a:path>
                <a:path w="7229475" h="4025900">
                  <a:moveTo>
                    <a:pt x="3194524" y="16142"/>
                  </a:moveTo>
                  <a:lnTo>
                    <a:pt x="3151946" y="16142"/>
                  </a:lnTo>
                  <a:lnTo>
                    <a:pt x="3151946" y="0"/>
                  </a:lnTo>
                  <a:lnTo>
                    <a:pt x="3194524" y="0"/>
                  </a:lnTo>
                  <a:lnTo>
                    <a:pt x="3194524" y="16142"/>
                  </a:lnTo>
                  <a:close/>
                </a:path>
                <a:path w="7229475" h="4025900">
                  <a:moveTo>
                    <a:pt x="3137178" y="16142"/>
                  </a:moveTo>
                  <a:lnTo>
                    <a:pt x="3094024" y="16142"/>
                  </a:lnTo>
                  <a:lnTo>
                    <a:pt x="3094024" y="0"/>
                  </a:lnTo>
                  <a:lnTo>
                    <a:pt x="3137178" y="0"/>
                  </a:lnTo>
                  <a:lnTo>
                    <a:pt x="3137178" y="16142"/>
                  </a:lnTo>
                  <a:close/>
                </a:path>
                <a:path w="7229475" h="4025900">
                  <a:moveTo>
                    <a:pt x="3079256" y="16142"/>
                  </a:moveTo>
                  <a:lnTo>
                    <a:pt x="3036678" y="16142"/>
                  </a:lnTo>
                  <a:lnTo>
                    <a:pt x="3036678" y="0"/>
                  </a:lnTo>
                  <a:lnTo>
                    <a:pt x="3079256" y="0"/>
                  </a:lnTo>
                  <a:lnTo>
                    <a:pt x="3079256" y="16142"/>
                  </a:lnTo>
                  <a:close/>
                </a:path>
                <a:path w="7229475" h="4025900">
                  <a:moveTo>
                    <a:pt x="3022294" y="16142"/>
                  </a:moveTo>
                  <a:lnTo>
                    <a:pt x="2978756" y="16142"/>
                  </a:lnTo>
                  <a:lnTo>
                    <a:pt x="2978756" y="0"/>
                  </a:lnTo>
                  <a:lnTo>
                    <a:pt x="3022294" y="0"/>
                  </a:lnTo>
                  <a:lnTo>
                    <a:pt x="3022294" y="16142"/>
                  </a:lnTo>
                  <a:close/>
                </a:path>
                <a:path w="7229475" h="4025900">
                  <a:moveTo>
                    <a:pt x="2964947" y="16142"/>
                  </a:moveTo>
                  <a:lnTo>
                    <a:pt x="2921410" y="16142"/>
                  </a:lnTo>
                  <a:lnTo>
                    <a:pt x="2921410" y="0"/>
                  </a:lnTo>
                  <a:lnTo>
                    <a:pt x="2964947" y="0"/>
                  </a:lnTo>
                  <a:lnTo>
                    <a:pt x="2964947" y="16142"/>
                  </a:lnTo>
                  <a:close/>
                </a:path>
                <a:path w="7229475" h="4025900">
                  <a:moveTo>
                    <a:pt x="2907026" y="16142"/>
                  </a:moveTo>
                  <a:lnTo>
                    <a:pt x="2864064" y="16142"/>
                  </a:lnTo>
                  <a:lnTo>
                    <a:pt x="2864064" y="0"/>
                  </a:lnTo>
                  <a:lnTo>
                    <a:pt x="2907026" y="0"/>
                  </a:lnTo>
                  <a:lnTo>
                    <a:pt x="2907026" y="16142"/>
                  </a:lnTo>
                  <a:close/>
                </a:path>
                <a:path w="7229475" h="4025900">
                  <a:moveTo>
                    <a:pt x="2849679" y="16142"/>
                  </a:moveTo>
                  <a:lnTo>
                    <a:pt x="2806142" y="16142"/>
                  </a:lnTo>
                  <a:lnTo>
                    <a:pt x="2806142" y="0"/>
                  </a:lnTo>
                  <a:lnTo>
                    <a:pt x="2849679" y="0"/>
                  </a:lnTo>
                  <a:lnTo>
                    <a:pt x="2849679" y="16142"/>
                  </a:lnTo>
                  <a:close/>
                </a:path>
                <a:path w="7229475" h="4025900">
                  <a:moveTo>
                    <a:pt x="2792333" y="16142"/>
                  </a:moveTo>
                  <a:lnTo>
                    <a:pt x="2748796" y="16142"/>
                  </a:lnTo>
                  <a:lnTo>
                    <a:pt x="2748796" y="0"/>
                  </a:lnTo>
                  <a:lnTo>
                    <a:pt x="2792333" y="0"/>
                  </a:lnTo>
                  <a:lnTo>
                    <a:pt x="2792333" y="16142"/>
                  </a:lnTo>
                  <a:close/>
                </a:path>
                <a:path w="7229475" h="4025900">
                  <a:moveTo>
                    <a:pt x="2734411" y="16142"/>
                  </a:moveTo>
                  <a:lnTo>
                    <a:pt x="2691066" y="16142"/>
                  </a:lnTo>
                  <a:lnTo>
                    <a:pt x="2691066" y="0"/>
                  </a:lnTo>
                  <a:lnTo>
                    <a:pt x="2734411" y="0"/>
                  </a:lnTo>
                  <a:lnTo>
                    <a:pt x="2734411" y="16142"/>
                  </a:lnTo>
                  <a:close/>
                </a:path>
                <a:path w="7229475" h="4025900">
                  <a:moveTo>
                    <a:pt x="2677065" y="16142"/>
                  </a:moveTo>
                  <a:lnTo>
                    <a:pt x="2633528" y="16142"/>
                  </a:lnTo>
                  <a:lnTo>
                    <a:pt x="2633528" y="0"/>
                  </a:lnTo>
                  <a:lnTo>
                    <a:pt x="2677065" y="0"/>
                  </a:lnTo>
                  <a:lnTo>
                    <a:pt x="2677065" y="16142"/>
                  </a:lnTo>
                  <a:close/>
                </a:path>
                <a:path w="7229475" h="4025900">
                  <a:moveTo>
                    <a:pt x="2619335" y="16142"/>
                  </a:moveTo>
                  <a:lnTo>
                    <a:pt x="2576757" y="16142"/>
                  </a:lnTo>
                  <a:lnTo>
                    <a:pt x="2576757" y="0"/>
                  </a:lnTo>
                  <a:lnTo>
                    <a:pt x="2619335" y="0"/>
                  </a:lnTo>
                  <a:lnTo>
                    <a:pt x="2619335" y="16142"/>
                  </a:lnTo>
                  <a:close/>
                </a:path>
                <a:path w="7229475" h="4025900">
                  <a:moveTo>
                    <a:pt x="2561989" y="16142"/>
                  </a:moveTo>
                  <a:lnTo>
                    <a:pt x="2518835" y="16142"/>
                  </a:lnTo>
                  <a:lnTo>
                    <a:pt x="2518835" y="0"/>
                  </a:lnTo>
                  <a:lnTo>
                    <a:pt x="2561989" y="0"/>
                  </a:lnTo>
                  <a:lnTo>
                    <a:pt x="2561989" y="16142"/>
                  </a:lnTo>
                  <a:close/>
                </a:path>
                <a:path w="7229475" h="4025900">
                  <a:moveTo>
                    <a:pt x="2504451" y="16142"/>
                  </a:moveTo>
                  <a:lnTo>
                    <a:pt x="2461489" y="16142"/>
                  </a:lnTo>
                  <a:lnTo>
                    <a:pt x="2461489" y="0"/>
                  </a:lnTo>
                  <a:lnTo>
                    <a:pt x="2504451" y="0"/>
                  </a:lnTo>
                  <a:lnTo>
                    <a:pt x="2504451" y="16142"/>
                  </a:lnTo>
                  <a:close/>
                </a:path>
                <a:path w="7229475" h="4025900">
                  <a:moveTo>
                    <a:pt x="2446721" y="16142"/>
                  </a:moveTo>
                  <a:lnTo>
                    <a:pt x="2404143" y="16142"/>
                  </a:lnTo>
                  <a:lnTo>
                    <a:pt x="2404143" y="0"/>
                  </a:lnTo>
                  <a:lnTo>
                    <a:pt x="2446721" y="0"/>
                  </a:lnTo>
                  <a:lnTo>
                    <a:pt x="2446721" y="16142"/>
                  </a:lnTo>
                  <a:close/>
                </a:path>
                <a:path w="7229475" h="4025900">
                  <a:moveTo>
                    <a:pt x="2389375" y="16142"/>
                  </a:moveTo>
                  <a:lnTo>
                    <a:pt x="2346221" y="16142"/>
                  </a:lnTo>
                  <a:lnTo>
                    <a:pt x="2346221" y="0"/>
                  </a:lnTo>
                  <a:lnTo>
                    <a:pt x="2389375" y="0"/>
                  </a:lnTo>
                  <a:lnTo>
                    <a:pt x="2389375" y="16142"/>
                  </a:lnTo>
                  <a:close/>
                </a:path>
                <a:path w="7229475" h="4025900">
                  <a:moveTo>
                    <a:pt x="2331836" y="16142"/>
                  </a:moveTo>
                  <a:lnTo>
                    <a:pt x="2288875" y="16142"/>
                  </a:lnTo>
                  <a:lnTo>
                    <a:pt x="2288875" y="0"/>
                  </a:lnTo>
                  <a:lnTo>
                    <a:pt x="2331836" y="0"/>
                  </a:lnTo>
                  <a:lnTo>
                    <a:pt x="2331836" y="16142"/>
                  </a:lnTo>
                  <a:close/>
                </a:path>
                <a:path w="7229475" h="4025900">
                  <a:moveTo>
                    <a:pt x="2274107" y="16142"/>
                  </a:moveTo>
                  <a:lnTo>
                    <a:pt x="2230953" y="16142"/>
                  </a:lnTo>
                  <a:lnTo>
                    <a:pt x="2230953" y="0"/>
                  </a:lnTo>
                  <a:lnTo>
                    <a:pt x="2274107" y="0"/>
                  </a:lnTo>
                  <a:lnTo>
                    <a:pt x="2274107" y="16142"/>
                  </a:lnTo>
                  <a:close/>
                </a:path>
                <a:path w="7229475" h="4025900">
                  <a:moveTo>
                    <a:pt x="2216760" y="16142"/>
                  </a:moveTo>
                  <a:lnTo>
                    <a:pt x="2173607" y="16142"/>
                  </a:lnTo>
                  <a:lnTo>
                    <a:pt x="2173607" y="0"/>
                  </a:lnTo>
                  <a:lnTo>
                    <a:pt x="2216760" y="0"/>
                  </a:lnTo>
                  <a:lnTo>
                    <a:pt x="2216760" y="16142"/>
                  </a:lnTo>
                  <a:close/>
                </a:path>
                <a:path w="7229475" h="4025900">
                  <a:moveTo>
                    <a:pt x="2158839" y="16142"/>
                  </a:moveTo>
                  <a:lnTo>
                    <a:pt x="2116260" y="16142"/>
                  </a:lnTo>
                  <a:lnTo>
                    <a:pt x="2116260" y="0"/>
                  </a:lnTo>
                  <a:lnTo>
                    <a:pt x="2158839" y="0"/>
                  </a:lnTo>
                  <a:lnTo>
                    <a:pt x="2158839" y="16142"/>
                  </a:lnTo>
                  <a:close/>
                </a:path>
                <a:path w="7229475" h="4025900">
                  <a:moveTo>
                    <a:pt x="2101876" y="16142"/>
                  </a:moveTo>
                  <a:lnTo>
                    <a:pt x="2058339" y="16142"/>
                  </a:lnTo>
                  <a:lnTo>
                    <a:pt x="2058339" y="0"/>
                  </a:lnTo>
                  <a:lnTo>
                    <a:pt x="2101876" y="0"/>
                  </a:lnTo>
                  <a:lnTo>
                    <a:pt x="2101876" y="16142"/>
                  </a:lnTo>
                  <a:close/>
                </a:path>
                <a:path w="7229475" h="4025900">
                  <a:moveTo>
                    <a:pt x="2044530" y="16142"/>
                  </a:moveTo>
                  <a:lnTo>
                    <a:pt x="2000992" y="16142"/>
                  </a:lnTo>
                  <a:lnTo>
                    <a:pt x="2000992" y="0"/>
                  </a:lnTo>
                  <a:lnTo>
                    <a:pt x="2044530" y="0"/>
                  </a:lnTo>
                  <a:lnTo>
                    <a:pt x="2044530" y="16142"/>
                  </a:lnTo>
                  <a:close/>
                </a:path>
                <a:path w="7229475" h="4025900">
                  <a:moveTo>
                    <a:pt x="1986608" y="16142"/>
                  </a:moveTo>
                  <a:lnTo>
                    <a:pt x="1943262" y="16142"/>
                  </a:lnTo>
                  <a:lnTo>
                    <a:pt x="1943262" y="0"/>
                  </a:lnTo>
                  <a:lnTo>
                    <a:pt x="1986608" y="0"/>
                  </a:lnTo>
                  <a:lnTo>
                    <a:pt x="1986608" y="16142"/>
                  </a:lnTo>
                  <a:close/>
                </a:path>
                <a:path w="7229475" h="4025900">
                  <a:moveTo>
                    <a:pt x="1929262" y="16142"/>
                  </a:moveTo>
                  <a:lnTo>
                    <a:pt x="1885724" y="16142"/>
                  </a:lnTo>
                  <a:lnTo>
                    <a:pt x="1885724" y="0"/>
                  </a:lnTo>
                  <a:lnTo>
                    <a:pt x="1929262" y="0"/>
                  </a:lnTo>
                  <a:lnTo>
                    <a:pt x="1929262" y="16142"/>
                  </a:lnTo>
                  <a:close/>
                </a:path>
                <a:path w="7229475" h="4025900">
                  <a:moveTo>
                    <a:pt x="1871934" y="16142"/>
                  </a:moveTo>
                  <a:lnTo>
                    <a:pt x="1828416" y="16142"/>
                  </a:lnTo>
                  <a:lnTo>
                    <a:pt x="1828416" y="0"/>
                  </a:lnTo>
                  <a:lnTo>
                    <a:pt x="1871934" y="0"/>
                  </a:lnTo>
                  <a:lnTo>
                    <a:pt x="1871934" y="16142"/>
                  </a:lnTo>
                  <a:close/>
                </a:path>
                <a:path w="7229475" h="4025900">
                  <a:moveTo>
                    <a:pt x="1814070" y="16142"/>
                  </a:moveTo>
                  <a:lnTo>
                    <a:pt x="1770571" y="16142"/>
                  </a:lnTo>
                  <a:lnTo>
                    <a:pt x="1770571" y="0"/>
                  </a:lnTo>
                  <a:lnTo>
                    <a:pt x="1814070" y="0"/>
                  </a:lnTo>
                  <a:lnTo>
                    <a:pt x="1814070" y="16142"/>
                  </a:lnTo>
                  <a:close/>
                </a:path>
                <a:path w="7229475" h="4025900">
                  <a:moveTo>
                    <a:pt x="1756705" y="16142"/>
                  </a:moveTo>
                  <a:lnTo>
                    <a:pt x="1713187" y="16142"/>
                  </a:lnTo>
                  <a:lnTo>
                    <a:pt x="1713187" y="0"/>
                  </a:lnTo>
                  <a:lnTo>
                    <a:pt x="1756705" y="0"/>
                  </a:lnTo>
                  <a:lnTo>
                    <a:pt x="1756705" y="16142"/>
                  </a:lnTo>
                  <a:close/>
                </a:path>
                <a:path w="7229475" h="4025900">
                  <a:moveTo>
                    <a:pt x="1698841" y="16142"/>
                  </a:moveTo>
                  <a:lnTo>
                    <a:pt x="1656282" y="16142"/>
                  </a:lnTo>
                  <a:lnTo>
                    <a:pt x="1656282" y="0"/>
                  </a:lnTo>
                  <a:lnTo>
                    <a:pt x="1698841" y="0"/>
                  </a:lnTo>
                  <a:lnTo>
                    <a:pt x="1698841" y="16142"/>
                  </a:lnTo>
                  <a:close/>
                </a:path>
                <a:path w="7229475" h="4025900">
                  <a:moveTo>
                    <a:pt x="1641475" y="16142"/>
                  </a:moveTo>
                  <a:lnTo>
                    <a:pt x="1598437" y="16142"/>
                  </a:lnTo>
                  <a:lnTo>
                    <a:pt x="1598437" y="0"/>
                  </a:lnTo>
                  <a:lnTo>
                    <a:pt x="1641475" y="0"/>
                  </a:lnTo>
                  <a:lnTo>
                    <a:pt x="1641475" y="16142"/>
                  </a:lnTo>
                  <a:close/>
                </a:path>
                <a:path w="7229475" h="4025900">
                  <a:moveTo>
                    <a:pt x="1584090" y="16142"/>
                  </a:moveTo>
                  <a:lnTo>
                    <a:pt x="1541052" y="16142"/>
                  </a:lnTo>
                  <a:lnTo>
                    <a:pt x="1541052" y="0"/>
                  </a:lnTo>
                  <a:lnTo>
                    <a:pt x="1584090" y="0"/>
                  </a:lnTo>
                  <a:lnTo>
                    <a:pt x="1584090" y="16142"/>
                  </a:lnTo>
                  <a:close/>
                </a:path>
                <a:path w="7229475" h="4025900">
                  <a:moveTo>
                    <a:pt x="1526226" y="16142"/>
                  </a:moveTo>
                  <a:lnTo>
                    <a:pt x="1483207" y="16142"/>
                  </a:lnTo>
                  <a:lnTo>
                    <a:pt x="1483207" y="0"/>
                  </a:lnTo>
                  <a:lnTo>
                    <a:pt x="1526226" y="0"/>
                  </a:lnTo>
                  <a:lnTo>
                    <a:pt x="1526226" y="16142"/>
                  </a:lnTo>
                  <a:close/>
                </a:path>
                <a:path w="7229475" h="4025900">
                  <a:moveTo>
                    <a:pt x="1468861" y="16142"/>
                  </a:moveTo>
                  <a:lnTo>
                    <a:pt x="1425822" y="16142"/>
                  </a:lnTo>
                  <a:lnTo>
                    <a:pt x="1425822" y="0"/>
                  </a:lnTo>
                  <a:lnTo>
                    <a:pt x="1468861" y="0"/>
                  </a:lnTo>
                  <a:lnTo>
                    <a:pt x="1468861" y="16142"/>
                  </a:lnTo>
                  <a:close/>
                </a:path>
                <a:path w="7229475" h="4025900">
                  <a:moveTo>
                    <a:pt x="1410997" y="16142"/>
                  </a:moveTo>
                  <a:lnTo>
                    <a:pt x="1368438" y="16142"/>
                  </a:lnTo>
                  <a:lnTo>
                    <a:pt x="1368438" y="0"/>
                  </a:lnTo>
                  <a:lnTo>
                    <a:pt x="1410997" y="0"/>
                  </a:lnTo>
                  <a:lnTo>
                    <a:pt x="1410997" y="16142"/>
                  </a:lnTo>
                  <a:close/>
                </a:path>
                <a:path w="7229475" h="4025900">
                  <a:moveTo>
                    <a:pt x="1353631" y="16142"/>
                  </a:moveTo>
                  <a:lnTo>
                    <a:pt x="1310593" y="16142"/>
                  </a:lnTo>
                  <a:lnTo>
                    <a:pt x="1310593" y="0"/>
                  </a:lnTo>
                  <a:lnTo>
                    <a:pt x="1353631" y="0"/>
                  </a:lnTo>
                  <a:lnTo>
                    <a:pt x="1353631" y="16142"/>
                  </a:lnTo>
                  <a:close/>
                </a:path>
                <a:path w="7229475" h="4025900">
                  <a:moveTo>
                    <a:pt x="1296247" y="16142"/>
                  </a:moveTo>
                  <a:lnTo>
                    <a:pt x="1253208" y="16142"/>
                  </a:lnTo>
                  <a:lnTo>
                    <a:pt x="1253208" y="0"/>
                  </a:lnTo>
                  <a:lnTo>
                    <a:pt x="1296247" y="0"/>
                  </a:lnTo>
                  <a:lnTo>
                    <a:pt x="1296247" y="16142"/>
                  </a:lnTo>
                  <a:close/>
                </a:path>
                <a:path w="7229475" h="4025900">
                  <a:moveTo>
                    <a:pt x="1238382" y="16142"/>
                  </a:moveTo>
                  <a:lnTo>
                    <a:pt x="1195843" y="16142"/>
                  </a:lnTo>
                  <a:lnTo>
                    <a:pt x="1195843" y="0"/>
                  </a:lnTo>
                  <a:lnTo>
                    <a:pt x="1238382" y="0"/>
                  </a:lnTo>
                  <a:lnTo>
                    <a:pt x="1238382" y="16142"/>
                  </a:lnTo>
                  <a:close/>
                </a:path>
                <a:path w="7229475" h="4025900">
                  <a:moveTo>
                    <a:pt x="1181496" y="16142"/>
                  </a:moveTo>
                  <a:lnTo>
                    <a:pt x="1137978" y="16142"/>
                  </a:lnTo>
                  <a:lnTo>
                    <a:pt x="1137978" y="0"/>
                  </a:lnTo>
                  <a:lnTo>
                    <a:pt x="1181496" y="0"/>
                  </a:lnTo>
                  <a:lnTo>
                    <a:pt x="1181496" y="16142"/>
                  </a:lnTo>
                  <a:close/>
                </a:path>
                <a:path w="7229475" h="4025900">
                  <a:moveTo>
                    <a:pt x="1124112" y="16142"/>
                  </a:moveTo>
                  <a:lnTo>
                    <a:pt x="1080613" y="16142"/>
                  </a:lnTo>
                  <a:lnTo>
                    <a:pt x="1080613" y="0"/>
                  </a:lnTo>
                  <a:lnTo>
                    <a:pt x="1124112" y="0"/>
                  </a:lnTo>
                  <a:lnTo>
                    <a:pt x="1124112" y="16142"/>
                  </a:lnTo>
                  <a:close/>
                </a:path>
                <a:path w="7229475" h="4025900">
                  <a:moveTo>
                    <a:pt x="1066267" y="16142"/>
                  </a:moveTo>
                  <a:lnTo>
                    <a:pt x="1022749" y="16142"/>
                  </a:lnTo>
                  <a:lnTo>
                    <a:pt x="1022749" y="0"/>
                  </a:lnTo>
                  <a:lnTo>
                    <a:pt x="1066267" y="0"/>
                  </a:lnTo>
                  <a:lnTo>
                    <a:pt x="1066267" y="16142"/>
                  </a:lnTo>
                  <a:close/>
                </a:path>
                <a:path w="7229475" h="4025900">
                  <a:moveTo>
                    <a:pt x="1008882" y="16142"/>
                  </a:moveTo>
                  <a:lnTo>
                    <a:pt x="965364" y="16142"/>
                  </a:lnTo>
                  <a:lnTo>
                    <a:pt x="965364" y="0"/>
                  </a:lnTo>
                  <a:lnTo>
                    <a:pt x="1008882" y="0"/>
                  </a:lnTo>
                  <a:lnTo>
                    <a:pt x="1008882" y="16142"/>
                  </a:lnTo>
                  <a:close/>
                </a:path>
                <a:path w="7229475" h="4025900">
                  <a:moveTo>
                    <a:pt x="951018" y="16142"/>
                  </a:moveTo>
                  <a:lnTo>
                    <a:pt x="907999" y="16142"/>
                  </a:lnTo>
                  <a:lnTo>
                    <a:pt x="907999" y="0"/>
                  </a:lnTo>
                  <a:lnTo>
                    <a:pt x="951018" y="0"/>
                  </a:lnTo>
                  <a:lnTo>
                    <a:pt x="951018" y="16142"/>
                  </a:lnTo>
                  <a:close/>
                </a:path>
                <a:path w="7229475" h="4025900">
                  <a:moveTo>
                    <a:pt x="893652" y="16142"/>
                  </a:moveTo>
                  <a:lnTo>
                    <a:pt x="850134" y="16142"/>
                  </a:lnTo>
                  <a:lnTo>
                    <a:pt x="850134" y="0"/>
                  </a:lnTo>
                  <a:lnTo>
                    <a:pt x="893652" y="0"/>
                  </a:lnTo>
                  <a:lnTo>
                    <a:pt x="893652" y="16142"/>
                  </a:lnTo>
                  <a:close/>
                </a:path>
                <a:path w="7229475" h="4025900">
                  <a:moveTo>
                    <a:pt x="836268" y="16142"/>
                  </a:moveTo>
                  <a:lnTo>
                    <a:pt x="792769" y="16142"/>
                  </a:lnTo>
                  <a:lnTo>
                    <a:pt x="792769" y="0"/>
                  </a:lnTo>
                  <a:lnTo>
                    <a:pt x="836268" y="0"/>
                  </a:lnTo>
                  <a:lnTo>
                    <a:pt x="836268" y="16142"/>
                  </a:lnTo>
                  <a:close/>
                </a:path>
                <a:path w="7229475" h="4025900">
                  <a:moveTo>
                    <a:pt x="778423" y="16142"/>
                  </a:moveTo>
                  <a:lnTo>
                    <a:pt x="735864" y="16142"/>
                  </a:lnTo>
                  <a:lnTo>
                    <a:pt x="735864" y="0"/>
                  </a:lnTo>
                  <a:lnTo>
                    <a:pt x="778423" y="0"/>
                  </a:lnTo>
                  <a:lnTo>
                    <a:pt x="778423" y="16142"/>
                  </a:lnTo>
                  <a:close/>
                </a:path>
                <a:path w="7229475" h="4025900">
                  <a:moveTo>
                    <a:pt x="721038" y="16142"/>
                  </a:moveTo>
                  <a:lnTo>
                    <a:pt x="678000" y="16142"/>
                  </a:lnTo>
                  <a:lnTo>
                    <a:pt x="678000" y="0"/>
                  </a:lnTo>
                  <a:lnTo>
                    <a:pt x="721038" y="0"/>
                  </a:lnTo>
                  <a:lnTo>
                    <a:pt x="721038" y="16142"/>
                  </a:lnTo>
                  <a:close/>
                </a:path>
                <a:path w="7229475" h="4025900">
                  <a:moveTo>
                    <a:pt x="663193" y="16142"/>
                  </a:moveTo>
                  <a:lnTo>
                    <a:pt x="620634" y="16142"/>
                  </a:lnTo>
                  <a:lnTo>
                    <a:pt x="620634" y="0"/>
                  </a:lnTo>
                  <a:lnTo>
                    <a:pt x="663193" y="0"/>
                  </a:lnTo>
                  <a:lnTo>
                    <a:pt x="663193" y="16142"/>
                  </a:lnTo>
                  <a:close/>
                </a:path>
                <a:path w="7229475" h="4025900">
                  <a:moveTo>
                    <a:pt x="605809" y="16142"/>
                  </a:moveTo>
                  <a:lnTo>
                    <a:pt x="562770" y="16142"/>
                  </a:lnTo>
                  <a:lnTo>
                    <a:pt x="562770" y="0"/>
                  </a:lnTo>
                  <a:lnTo>
                    <a:pt x="605809" y="0"/>
                  </a:lnTo>
                  <a:lnTo>
                    <a:pt x="605809" y="16142"/>
                  </a:lnTo>
                  <a:close/>
                </a:path>
                <a:path w="7229475" h="4025900">
                  <a:moveTo>
                    <a:pt x="548424" y="16142"/>
                  </a:moveTo>
                  <a:lnTo>
                    <a:pt x="505405" y="16142"/>
                  </a:lnTo>
                  <a:lnTo>
                    <a:pt x="505405" y="0"/>
                  </a:lnTo>
                  <a:lnTo>
                    <a:pt x="548424" y="0"/>
                  </a:lnTo>
                  <a:lnTo>
                    <a:pt x="548424" y="16142"/>
                  </a:lnTo>
                  <a:close/>
                </a:path>
                <a:path w="7229475" h="4025900">
                  <a:moveTo>
                    <a:pt x="490579" y="16142"/>
                  </a:moveTo>
                  <a:lnTo>
                    <a:pt x="448020" y="16142"/>
                  </a:lnTo>
                  <a:lnTo>
                    <a:pt x="448020" y="0"/>
                  </a:lnTo>
                  <a:lnTo>
                    <a:pt x="490579" y="0"/>
                  </a:lnTo>
                  <a:lnTo>
                    <a:pt x="490579" y="16142"/>
                  </a:lnTo>
                  <a:close/>
                </a:path>
                <a:path w="7229475" h="4025900">
                  <a:moveTo>
                    <a:pt x="433194" y="16142"/>
                  </a:moveTo>
                  <a:lnTo>
                    <a:pt x="390156" y="16142"/>
                  </a:lnTo>
                  <a:lnTo>
                    <a:pt x="390156" y="0"/>
                  </a:lnTo>
                  <a:lnTo>
                    <a:pt x="433194" y="0"/>
                  </a:lnTo>
                  <a:lnTo>
                    <a:pt x="433194" y="16142"/>
                  </a:lnTo>
                  <a:close/>
                </a:path>
                <a:path w="7229475" h="4025900">
                  <a:moveTo>
                    <a:pt x="375829" y="16142"/>
                  </a:moveTo>
                  <a:lnTo>
                    <a:pt x="332790" y="16142"/>
                  </a:lnTo>
                  <a:lnTo>
                    <a:pt x="332790" y="0"/>
                  </a:lnTo>
                  <a:lnTo>
                    <a:pt x="375829" y="0"/>
                  </a:lnTo>
                  <a:lnTo>
                    <a:pt x="375829" y="16142"/>
                  </a:lnTo>
                  <a:close/>
                </a:path>
                <a:path w="7229475" h="4025900">
                  <a:moveTo>
                    <a:pt x="318444" y="16142"/>
                  </a:moveTo>
                  <a:lnTo>
                    <a:pt x="274926" y="16142"/>
                  </a:lnTo>
                  <a:lnTo>
                    <a:pt x="274926" y="0"/>
                  </a:lnTo>
                  <a:lnTo>
                    <a:pt x="318444" y="0"/>
                  </a:lnTo>
                  <a:lnTo>
                    <a:pt x="318444" y="16142"/>
                  </a:lnTo>
                  <a:close/>
                </a:path>
                <a:path w="7229475" h="4025900">
                  <a:moveTo>
                    <a:pt x="261059" y="16142"/>
                  </a:moveTo>
                  <a:lnTo>
                    <a:pt x="217561" y="16142"/>
                  </a:lnTo>
                  <a:lnTo>
                    <a:pt x="217561" y="0"/>
                  </a:lnTo>
                  <a:lnTo>
                    <a:pt x="261059" y="0"/>
                  </a:lnTo>
                  <a:lnTo>
                    <a:pt x="261059" y="16142"/>
                  </a:lnTo>
                  <a:close/>
                </a:path>
                <a:path w="7229475" h="4025900">
                  <a:moveTo>
                    <a:pt x="203694" y="16142"/>
                  </a:moveTo>
                  <a:lnTo>
                    <a:pt x="160176" y="16142"/>
                  </a:lnTo>
                  <a:lnTo>
                    <a:pt x="160176" y="0"/>
                  </a:lnTo>
                  <a:lnTo>
                    <a:pt x="203694" y="0"/>
                  </a:lnTo>
                  <a:lnTo>
                    <a:pt x="203694" y="16142"/>
                  </a:lnTo>
                  <a:close/>
                </a:path>
                <a:path w="7229475" h="4025900">
                  <a:moveTo>
                    <a:pt x="145834" y="16142"/>
                  </a:moveTo>
                  <a:lnTo>
                    <a:pt x="102321" y="16142"/>
                  </a:lnTo>
                  <a:lnTo>
                    <a:pt x="102321" y="0"/>
                  </a:lnTo>
                  <a:lnTo>
                    <a:pt x="145834" y="0"/>
                  </a:lnTo>
                  <a:lnTo>
                    <a:pt x="145834" y="16142"/>
                  </a:lnTo>
                  <a:close/>
                </a:path>
                <a:path w="7229475" h="4025900">
                  <a:moveTo>
                    <a:pt x="88455" y="16142"/>
                  </a:moveTo>
                  <a:lnTo>
                    <a:pt x="44944" y="16142"/>
                  </a:lnTo>
                  <a:lnTo>
                    <a:pt x="44944" y="0"/>
                  </a:lnTo>
                  <a:lnTo>
                    <a:pt x="88455" y="0"/>
                  </a:lnTo>
                  <a:lnTo>
                    <a:pt x="88455" y="16142"/>
                  </a:lnTo>
                  <a:close/>
                </a:path>
                <a:path w="7229475" h="4025900">
                  <a:moveTo>
                    <a:pt x="30600" y="16142"/>
                  </a:moveTo>
                  <a:lnTo>
                    <a:pt x="6693" y="16142"/>
                  </a:lnTo>
                  <a:lnTo>
                    <a:pt x="13866" y="8609"/>
                  </a:lnTo>
                  <a:lnTo>
                    <a:pt x="13866" y="29702"/>
                  </a:lnTo>
                  <a:lnTo>
                    <a:pt x="0" y="29702"/>
                  </a:lnTo>
                  <a:lnTo>
                    <a:pt x="0" y="0"/>
                  </a:lnTo>
                  <a:lnTo>
                    <a:pt x="30600" y="0"/>
                  </a:lnTo>
                  <a:lnTo>
                    <a:pt x="30600" y="16142"/>
                  </a:lnTo>
                  <a:close/>
                </a:path>
                <a:path w="7229475" h="4025900">
                  <a:moveTo>
                    <a:pt x="13866" y="4006446"/>
                  </a:moveTo>
                  <a:lnTo>
                    <a:pt x="13866" y="4017756"/>
                  </a:lnTo>
                  <a:lnTo>
                    <a:pt x="6693" y="4010217"/>
                  </a:lnTo>
                  <a:lnTo>
                    <a:pt x="39685" y="4010217"/>
                  </a:lnTo>
                  <a:lnTo>
                    <a:pt x="39685" y="4025834"/>
                  </a:lnTo>
                  <a:lnTo>
                    <a:pt x="0" y="4025834"/>
                  </a:lnTo>
                  <a:lnTo>
                    <a:pt x="0" y="4006446"/>
                  </a:lnTo>
                  <a:lnTo>
                    <a:pt x="13866" y="4006446"/>
                  </a:lnTo>
                  <a:close/>
                </a:path>
                <a:path w="7229475" h="4025900">
                  <a:moveTo>
                    <a:pt x="7186901" y="4010217"/>
                  </a:moveTo>
                  <a:lnTo>
                    <a:pt x="7221808" y="4010217"/>
                  </a:lnTo>
                  <a:lnTo>
                    <a:pt x="7214711" y="4017756"/>
                  </a:lnTo>
                  <a:lnTo>
                    <a:pt x="7214711" y="4008062"/>
                  </a:lnTo>
                  <a:lnTo>
                    <a:pt x="7229096" y="4008062"/>
                  </a:lnTo>
                  <a:lnTo>
                    <a:pt x="7229096" y="4025834"/>
                  </a:lnTo>
                  <a:lnTo>
                    <a:pt x="7186901" y="4025834"/>
                  </a:lnTo>
                  <a:lnTo>
                    <a:pt x="7186901" y="401021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183532" y="1453329"/>
            <a:ext cx="7232015" cy="4020185"/>
            <a:chOff x="183532" y="1453329"/>
            <a:chExt cx="7232015" cy="4020185"/>
          </a:xfrm>
        </p:grpSpPr>
        <p:sp>
          <p:nvSpPr>
            <p:cNvPr id="51" name="object 51"/>
            <p:cNvSpPr/>
            <p:nvPr/>
          </p:nvSpPr>
          <p:spPr>
            <a:xfrm>
              <a:off x="191823" y="1490602"/>
              <a:ext cx="0" cy="3947160"/>
            </a:xfrm>
            <a:custGeom>
              <a:avLst/>
              <a:gdLst/>
              <a:ahLst/>
              <a:cxnLst/>
              <a:rect l="l" t="t" r="r" b="b"/>
              <a:pathLst>
                <a:path h="3947160">
                  <a:moveTo>
                    <a:pt x="0" y="0"/>
                  </a:moveTo>
                  <a:lnTo>
                    <a:pt x="0" y="3946621"/>
                  </a:lnTo>
                </a:path>
              </a:pathLst>
            </a:custGeom>
            <a:ln w="1658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6951" y="5464141"/>
              <a:ext cx="7122795" cy="0"/>
            </a:xfrm>
            <a:custGeom>
              <a:avLst/>
              <a:gdLst/>
              <a:ahLst/>
              <a:cxnLst/>
              <a:rect l="l" t="t" r="r" b="b"/>
              <a:pathLst>
                <a:path w="7122795">
                  <a:moveTo>
                    <a:pt x="0" y="0"/>
                  </a:moveTo>
                  <a:lnTo>
                    <a:pt x="7122522" y="0"/>
                  </a:lnTo>
                </a:path>
              </a:pathLst>
            </a:custGeom>
            <a:ln w="186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406794" y="1453329"/>
              <a:ext cx="0" cy="3987165"/>
            </a:xfrm>
            <a:custGeom>
              <a:avLst/>
              <a:gdLst/>
              <a:ahLst/>
              <a:cxnLst/>
              <a:rect l="l" t="t" r="r" b="b"/>
              <a:pathLst>
                <a:path h="3987165">
                  <a:moveTo>
                    <a:pt x="0" y="0"/>
                  </a:moveTo>
                  <a:lnTo>
                    <a:pt x="0" y="3986588"/>
                  </a:lnTo>
                </a:path>
              </a:pathLst>
            </a:custGeom>
            <a:ln w="1717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64</a:t>
            </a:fld>
            <a:endParaRPr spc="-25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698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Подсистемы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508" y="1678853"/>
            <a:ext cx="8197599" cy="360568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65</a:t>
            </a:fld>
            <a:endParaRPr spc="-25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Подсистема</a:t>
            </a:r>
            <a:r>
              <a:rPr sz="4000" spc="-145" dirty="0"/>
              <a:t> </a:t>
            </a:r>
            <a:r>
              <a:rPr sz="4000" spc="-10" dirty="0"/>
              <a:t>управления</a:t>
            </a:r>
            <a:r>
              <a:rPr sz="4000" spc="-145" dirty="0"/>
              <a:t> </a:t>
            </a:r>
            <a:r>
              <a:rPr sz="4000" spc="-10" dirty="0"/>
              <a:t>доступом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66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dirty="0"/>
              <a:t>Защита</a:t>
            </a:r>
            <a:r>
              <a:rPr spc="-60" dirty="0"/>
              <a:t> </a:t>
            </a:r>
            <a:r>
              <a:rPr dirty="0"/>
              <a:t>от</a:t>
            </a:r>
            <a:r>
              <a:rPr spc="-45" dirty="0"/>
              <a:t> </a:t>
            </a:r>
            <a:r>
              <a:rPr dirty="0"/>
              <a:t>посторонних</a:t>
            </a:r>
            <a:r>
              <a:rPr spc="-70" dirty="0"/>
              <a:t> </a:t>
            </a:r>
            <a:r>
              <a:rPr spc="-10" dirty="0"/>
              <a:t>пользователей</a:t>
            </a:r>
          </a:p>
          <a:p>
            <a:pPr marL="355600" marR="5080">
              <a:lnSpc>
                <a:spcPct val="100000"/>
              </a:lnSpc>
            </a:pPr>
            <a:r>
              <a:rPr dirty="0"/>
              <a:t>обеспечивается</a:t>
            </a:r>
            <a:r>
              <a:rPr spc="-105" dirty="0"/>
              <a:t> </a:t>
            </a:r>
            <a:r>
              <a:rPr dirty="0"/>
              <a:t>процедурами</a:t>
            </a:r>
            <a:r>
              <a:rPr spc="-130" dirty="0"/>
              <a:t> </a:t>
            </a:r>
            <a:r>
              <a:rPr spc="-10" dirty="0"/>
              <a:t>идентификации </a:t>
            </a:r>
            <a:r>
              <a:rPr dirty="0"/>
              <a:t>и </a:t>
            </a:r>
            <a:r>
              <a:rPr spc="-10" dirty="0"/>
              <a:t>аутентификации.</a:t>
            </a:r>
          </a:p>
          <a:p>
            <a:pPr marL="355600" marR="2205355" indent="-34353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dirty="0"/>
              <a:t>Ограничение</a:t>
            </a:r>
            <a:r>
              <a:rPr spc="-60" dirty="0"/>
              <a:t> </a:t>
            </a:r>
            <a:r>
              <a:rPr dirty="0"/>
              <a:t>запуска</a:t>
            </a:r>
            <a:r>
              <a:rPr spc="-35" dirty="0"/>
              <a:t> </a:t>
            </a:r>
            <a:r>
              <a:rPr dirty="0"/>
              <a:t>программ</a:t>
            </a:r>
            <a:r>
              <a:rPr spc="-45" dirty="0"/>
              <a:t> </a:t>
            </a:r>
            <a:r>
              <a:rPr spc="-50" dirty="0"/>
              <a:t>и </a:t>
            </a:r>
            <a:r>
              <a:rPr dirty="0"/>
              <a:t>использования</a:t>
            </a:r>
            <a:r>
              <a:rPr spc="-125" dirty="0"/>
              <a:t> </a:t>
            </a:r>
            <a:r>
              <a:rPr dirty="0"/>
              <a:t>данных</a:t>
            </a:r>
            <a:r>
              <a:rPr spc="-85" dirty="0"/>
              <a:t> </a:t>
            </a:r>
            <a:r>
              <a:rPr dirty="0"/>
              <a:t>на</a:t>
            </a:r>
            <a:r>
              <a:rPr spc="-90" dirty="0"/>
              <a:t> </a:t>
            </a:r>
            <a:r>
              <a:rPr spc="-10" dirty="0"/>
              <a:t>основе</a:t>
            </a:r>
          </a:p>
          <a:p>
            <a:pPr marL="355600" marR="581660">
              <a:lnSpc>
                <a:spcPct val="100000"/>
              </a:lnSpc>
              <a:spcBef>
                <a:spcPts val="5"/>
              </a:spcBef>
            </a:pPr>
            <a:r>
              <a:rPr dirty="0"/>
              <a:t>дискреционного</a:t>
            </a:r>
            <a:r>
              <a:rPr spc="-85" dirty="0"/>
              <a:t> </a:t>
            </a:r>
            <a:r>
              <a:rPr dirty="0"/>
              <a:t>и</a:t>
            </a:r>
            <a:r>
              <a:rPr spc="-70" dirty="0"/>
              <a:t> </a:t>
            </a:r>
            <a:r>
              <a:rPr dirty="0"/>
              <a:t>мандатного</a:t>
            </a:r>
            <a:r>
              <a:rPr spc="-45" dirty="0"/>
              <a:t> </a:t>
            </a:r>
            <a:r>
              <a:rPr spc="-10" dirty="0"/>
              <a:t>управления доступом.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Подсистема</a:t>
            </a:r>
            <a:r>
              <a:rPr spc="-100" dirty="0"/>
              <a:t> </a:t>
            </a:r>
            <a:r>
              <a:rPr dirty="0"/>
              <a:t>регистрации</a:t>
            </a:r>
            <a:r>
              <a:rPr spc="-80" dirty="0"/>
              <a:t> </a:t>
            </a:r>
            <a:r>
              <a:rPr dirty="0"/>
              <a:t>и</a:t>
            </a:r>
            <a:r>
              <a:rPr spc="-70" dirty="0"/>
              <a:t> </a:t>
            </a:r>
            <a:r>
              <a:rPr spc="-10" dirty="0"/>
              <a:t>учета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67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155268"/>
            <a:ext cx="8384540" cy="493077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4330" marR="5080" indent="-342265" algn="just">
              <a:lnSpc>
                <a:spcPts val="3460"/>
              </a:lnSpc>
              <a:spcBef>
                <a:spcPts val="53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Предназначена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для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регистрации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системном 	</a:t>
            </a:r>
            <a:r>
              <a:rPr sz="3200" dirty="0">
                <a:latin typeface="Calibri"/>
                <a:cs typeface="Calibri"/>
              </a:rPr>
              <a:t>журнале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различных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событий,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происходящих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в 	</a:t>
            </a:r>
            <a:r>
              <a:rPr sz="3200" spc="-10" dirty="0">
                <a:latin typeface="Calibri"/>
                <a:cs typeface="Calibri"/>
              </a:rPr>
              <a:t>ПЭВМ.</a:t>
            </a:r>
            <a:endParaRPr sz="3200">
              <a:latin typeface="Calibri"/>
              <a:cs typeface="Calibri"/>
            </a:endParaRPr>
          </a:p>
          <a:p>
            <a:pPr marL="355600" marR="1226185" indent="-343535">
              <a:lnSpc>
                <a:spcPts val="3460"/>
              </a:lnSpc>
              <a:spcBef>
                <a:spcPts val="76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регистрации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событий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системном </a:t>
            </a:r>
            <a:r>
              <a:rPr sz="3200" dirty="0">
                <a:latin typeface="Calibri"/>
                <a:cs typeface="Calibri"/>
              </a:rPr>
              <a:t>журнале</a:t>
            </a:r>
            <a:r>
              <a:rPr sz="3200" spc="-10" dirty="0">
                <a:latin typeface="Calibri"/>
                <a:cs typeface="Calibri"/>
              </a:rPr>
              <a:t> регистрируются:</a:t>
            </a:r>
            <a:endParaRPr sz="32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295"/>
              </a:spcBef>
              <a:buFont typeface="Microsoft Sans Serif"/>
              <a:buChar char="–"/>
              <a:tabLst>
                <a:tab pos="756920" algn="l"/>
              </a:tabLst>
            </a:pPr>
            <a:r>
              <a:rPr sz="2800" dirty="0">
                <a:latin typeface="Calibri"/>
                <a:cs typeface="Calibri"/>
              </a:rPr>
              <a:t>дата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время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события;</a:t>
            </a:r>
            <a:endParaRPr sz="2800">
              <a:latin typeface="Calibri"/>
              <a:cs typeface="Calibri"/>
            </a:endParaRPr>
          </a:p>
          <a:p>
            <a:pPr marL="756285" marR="209550" lvl="1" indent="-287020">
              <a:lnSpc>
                <a:spcPts val="3020"/>
              </a:lnSpc>
              <a:spcBef>
                <a:spcPts val="725"/>
              </a:spcBef>
              <a:buFont typeface="Microsoft Sans Serif"/>
              <a:buChar char="–"/>
              <a:tabLst>
                <a:tab pos="756285" algn="l"/>
              </a:tabLst>
            </a:pPr>
            <a:r>
              <a:rPr sz="2800" spc="-10" dirty="0">
                <a:latin typeface="Calibri"/>
                <a:cs typeface="Calibri"/>
              </a:rPr>
              <a:t>пользователь,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осуществляющий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регистрируемое действие;</a:t>
            </a:r>
            <a:endParaRPr sz="2800">
              <a:latin typeface="Calibri"/>
              <a:cs typeface="Calibri"/>
            </a:endParaRPr>
          </a:p>
          <a:p>
            <a:pPr marL="756285" marR="50165" lvl="1" indent="-287020">
              <a:lnSpc>
                <a:spcPts val="3020"/>
              </a:lnSpc>
              <a:spcBef>
                <a:spcPts val="680"/>
              </a:spcBef>
              <a:buFont typeface="Microsoft Sans Serif"/>
              <a:buChar char="–"/>
              <a:tabLst>
                <a:tab pos="756285" algn="l"/>
              </a:tabLst>
            </a:pPr>
            <a:r>
              <a:rPr sz="2800" dirty="0">
                <a:latin typeface="Calibri"/>
                <a:cs typeface="Calibri"/>
              </a:rPr>
              <a:t>действия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пользователя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(сведения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входе/выходе пользователя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из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системы,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запусках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программ, </a:t>
            </a:r>
            <a:r>
              <a:rPr sz="2800" dirty="0">
                <a:latin typeface="Calibri"/>
                <a:cs typeface="Calibri"/>
              </a:rPr>
              <a:t>событиях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НСД,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изменении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полномочий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др.)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0822" y="-82803"/>
            <a:ext cx="55181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0495" marR="5080" indent="-140843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Подсистема</a:t>
            </a:r>
            <a:r>
              <a:rPr sz="4000" spc="-170" dirty="0"/>
              <a:t> </a:t>
            </a:r>
            <a:r>
              <a:rPr sz="4000" spc="-10" dirty="0"/>
              <a:t>обеспечения целостности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68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4036"/>
            <a:ext cx="809752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Предназначена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для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исключения</a:t>
            </a:r>
            <a:endParaRPr sz="3200">
              <a:latin typeface="Calibri"/>
              <a:cs typeface="Calibri"/>
            </a:endParaRPr>
          </a:p>
          <a:p>
            <a:pPr marL="355600" marR="44069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несанкционированных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модификаций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(как </a:t>
            </a:r>
            <a:r>
              <a:rPr sz="3200" dirty="0">
                <a:latin typeface="Calibri"/>
                <a:cs typeface="Calibri"/>
              </a:rPr>
              <a:t>случайных,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так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злоумышленных) программной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среды,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том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числе программных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средств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комплекса,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обрабатываемой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информации,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обеспечивая </a:t>
            </a: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этом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защиту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ПЭВМ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от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внедрения программных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закладок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вирусов.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0822" y="-82803"/>
            <a:ext cx="55181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0495" marR="5080" indent="-140843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Подсистема</a:t>
            </a:r>
            <a:r>
              <a:rPr sz="4000" spc="-170" dirty="0"/>
              <a:t> </a:t>
            </a:r>
            <a:r>
              <a:rPr sz="4000" spc="-10" dirty="0"/>
              <a:t>обеспечения целостности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30200" y="1114144"/>
            <a:ext cx="8467725" cy="50101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3000" spc="-10" dirty="0">
                <a:latin typeface="Calibri"/>
                <a:cs typeface="Calibri"/>
              </a:rPr>
              <a:t>Реализуется:</a:t>
            </a:r>
            <a:endParaRPr sz="3000">
              <a:latin typeface="Calibri"/>
              <a:cs typeface="Calibri"/>
            </a:endParaRPr>
          </a:p>
          <a:p>
            <a:pPr marL="355600" marR="523875" indent="-343535">
              <a:lnSpc>
                <a:spcPct val="90000"/>
              </a:lnSpc>
              <a:spcBef>
                <a:spcPts val="72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проверкой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целостности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назначенных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для </a:t>
            </a:r>
            <a:r>
              <a:rPr sz="3000" spc="-10" dirty="0">
                <a:latin typeface="Calibri"/>
                <a:cs typeface="Calibri"/>
              </a:rPr>
              <a:t>контроля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системных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файлов,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том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числе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КСЗИ </a:t>
            </a:r>
            <a:r>
              <a:rPr sz="3000" dirty="0">
                <a:latin typeface="Calibri"/>
                <a:cs typeface="Calibri"/>
              </a:rPr>
              <a:t>НСД,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пользовательских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программ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данных;</a:t>
            </a:r>
            <a:endParaRPr sz="3000">
              <a:latin typeface="Calibri"/>
              <a:cs typeface="Calibri"/>
            </a:endParaRPr>
          </a:p>
          <a:p>
            <a:pPr marL="355600" marR="271145" indent="-343535">
              <a:lnSpc>
                <a:spcPts val="324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контролем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обращения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к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операционной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системе напрямую;</a:t>
            </a:r>
            <a:endParaRPr sz="3000">
              <a:latin typeface="Calibri"/>
              <a:cs typeface="Calibri"/>
            </a:endParaRPr>
          </a:p>
          <a:p>
            <a:pPr marL="355600" marR="5080" indent="-343535">
              <a:lnSpc>
                <a:spcPts val="3240"/>
              </a:lnSpc>
              <a:spcBef>
                <a:spcPts val="72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исключением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возможности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использования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ПЭВМ </a:t>
            </a:r>
            <a:r>
              <a:rPr sz="3000" dirty="0">
                <a:latin typeface="Calibri"/>
                <a:cs typeface="Calibri"/>
              </a:rPr>
              <a:t>без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контроллера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комплекса;</a:t>
            </a:r>
            <a:endParaRPr sz="3000">
              <a:latin typeface="Calibri"/>
              <a:cs typeface="Calibri"/>
            </a:endParaRPr>
          </a:p>
          <a:p>
            <a:pPr marL="355600" marR="318135" indent="-343535">
              <a:lnSpc>
                <a:spcPts val="3240"/>
              </a:lnSpc>
              <a:spcBef>
                <a:spcPts val="7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механизмом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создания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замкнутой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программной </a:t>
            </a:r>
            <a:r>
              <a:rPr sz="3000" dirty="0">
                <a:latin typeface="Calibri"/>
                <a:cs typeface="Calibri"/>
              </a:rPr>
              <a:t>среды,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запрещающей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запуск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привнесенных </a:t>
            </a:r>
            <a:r>
              <a:rPr sz="3000" dirty="0">
                <a:latin typeface="Calibri"/>
                <a:cs typeface="Calibri"/>
              </a:rPr>
              <a:t>программ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исключающей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404" y="6053124"/>
            <a:ext cx="57912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несанкционированный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выход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ОС.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22742" y="6291478"/>
            <a:ext cx="385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libri"/>
                <a:cs typeface="Calibri"/>
              </a:rPr>
              <a:t>69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904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Применение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1" y="1412773"/>
            <a:ext cx="9138638" cy="483755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804">
              <a:lnSpc>
                <a:spcPts val="2760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Плата</a:t>
            </a:r>
            <a:r>
              <a:rPr sz="4000" spc="-70" dirty="0"/>
              <a:t> </a:t>
            </a:r>
            <a:r>
              <a:rPr sz="4000" spc="-10" dirty="0"/>
              <a:t>контроллера</a:t>
            </a:r>
            <a:r>
              <a:rPr sz="4000" spc="-45" dirty="0"/>
              <a:t> </a:t>
            </a:r>
            <a:r>
              <a:rPr sz="4000" spc="-40" dirty="0"/>
              <a:t>«Аккорд-</a:t>
            </a:r>
            <a:r>
              <a:rPr sz="4000" spc="-20" dirty="0"/>
              <a:t>5MX»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1340713"/>
            <a:ext cx="8114410" cy="424853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70</a:t>
            </a:fld>
            <a:endParaRPr spc="-25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</a:pPr>
            <a:r>
              <a:rPr dirty="0"/>
              <a:t>Плата</a:t>
            </a:r>
            <a:r>
              <a:rPr spc="-85" dirty="0"/>
              <a:t> </a:t>
            </a:r>
            <a:r>
              <a:rPr dirty="0"/>
              <a:t>контроллера</a:t>
            </a:r>
            <a:r>
              <a:rPr spc="-85" dirty="0"/>
              <a:t> </a:t>
            </a:r>
            <a:r>
              <a:rPr spc="-40" dirty="0"/>
              <a:t>«Аккорд-</a:t>
            </a:r>
            <a:r>
              <a:rPr spc="-20" dirty="0"/>
              <a:t>5.5»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4" y="1412773"/>
            <a:ext cx="7848600" cy="4267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71</a:t>
            </a:fld>
            <a:endParaRPr spc="-25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105"/>
              </a:spcBef>
            </a:pPr>
            <a:r>
              <a:rPr dirty="0"/>
              <a:t>Плата</a:t>
            </a:r>
            <a:r>
              <a:rPr spc="-105" dirty="0"/>
              <a:t> </a:t>
            </a:r>
            <a:r>
              <a:rPr dirty="0"/>
              <a:t>контроллера</a:t>
            </a:r>
            <a:r>
              <a:rPr spc="-100" dirty="0"/>
              <a:t> </a:t>
            </a:r>
            <a:r>
              <a:rPr spc="-35" dirty="0"/>
              <a:t>«Аккорд-</a:t>
            </a:r>
            <a:r>
              <a:rPr spc="-25" dirty="0"/>
              <a:t>LE»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" y="1457325"/>
            <a:ext cx="7715250" cy="39433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72</a:t>
            </a:fld>
            <a:endParaRPr spc="-25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7252" y="-127000"/>
            <a:ext cx="67646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Организационные</a:t>
            </a:r>
            <a:r>
              <a:rPr sz="4000" spc="-180" dirty="0"/>
              <a:t> </a:t>
            </a:r>
            <a:r>
              <a:rPr sz="4000" spc="-10" dirty="0"/>
              <a:t>меры,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spc="-30" dirty="0"/>
              <a:t>необходимые</a:t>
            </a:r>
            <a:r>
              <a:rPr sz="4000" spc="-105" dirty="0"/>
              <a:t> </a:t>
            </a:r>
            <a:r>
              <a:rPr sz="4000" dirty="0"/>
              <a:t>для</a:t>
            </a:r>
            <a:r>
              <a:rPr sz="4000" spc="-90" dirty="0"/>
              <a:t> </a:t>
            </a:r>
            <a:r>
              <a:rPr sz="4000" spc="-10" dirty="0"/>
              <a:t>применения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73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46450" y="1092454"/>
            <a:ext cx="2326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libri"/>
                <a:cs typeface="Calibri"/>
              </a:rPr>
              <a:t>комплекса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1527809"/>
            <a:ext cx="8161655" cy="11779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3535">
              <a:lnSpc>
                <a:spcPts val="2920"/>
              </a:lnSpc>
              <a:spcBef>
                <a:spcPts val="459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Наличие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администратора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безопасности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информации </a:t>
            </a:r>
            <a:r>
              <a:rPr sz="2700" dirty="0">
                <a:latin typeface="Calibri"/>
                <a:cs typeface="Calibri"/>
              </a:rPr>
              <a:t>–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привилегированного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пользователя,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имеющего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870"/>
              </a:lnSpc>
            </a:pPr>
            <a:r>
              <a:rPr sz="2700" dirty="0">
                <a:latin typeface="Calibri"/>
                <a:cs typeface="Calibri"/>
              </a:rPr>
              <a:t>особый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статус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абсолютные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полномочия.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2721355"/>
            <a:ext cx="7949565" cy="34004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25"/>
              </a:spcBef>
            </a:pPr>
            <a:r>
              <a:rPr sz="2700" dirty="0">
                <a:latin typeface="Calibri"/>
                <a:cs typeface="Calibri"/>
              </a:rPr>
              <a:t>Администратор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БИ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планирует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защиту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информации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на </a:t>
            </a:r>
            <a:r>
              <a:rPr sz="2700" dirty="0">
                <a:latin typeface="Calibri"/>
                <a:cs typeface="Calibri"/>
              </a:rPr>
              <a:t>предприятии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(учреждении,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фирме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т.д.),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определяет </a:t>
            </a:r>
            <a:r>
              <a:rPr sz="2700" dirty="0">
                <a:latin typeface="Calibri"/>
                <a:cs typeface="Calibri"/>
              </a:rPr>
              <a:t>права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доступа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пользователям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соответствии</a:t>
            </a:r>
            <a:r>
              <a:rPr sz="2700" spc="-50" dirty="0">
                <a:latin typeface="Calibri"/>
                <a:cs typeface="Calibri"/>
              </a:rPr>
              <a:t> с </a:t>
            </a:r>
            <a:r>
              <a:rPr sz="2700" spc="-10" dirty="0">
                <a:latin typeface="Calibri"/>
                <a:cs typeface="Calibri"/>
              </a:rPr>
              <a:t>утвержденным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Планом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защиты,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организует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установку </a:t>
            </a:r>
            <a:r>
              <a:rPr sz="2700" dirty="0">
                <a:latin typeface="Calibri"/>
                <a:cs typeface="Calibri"/>
              </a:rPr>
              <a:t>комплекса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СВТ(РС),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эксплуатацию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контроль</a:t>
            </a:r>
            <a:endParaRPr sz="2700">
              <a:latin typeface="Calibri"/>
              <a:cs typeface="Calibri"/>
            </a:endParaRPr>
          </a:p>
          <a:p>
            <a:pPr marL="12700" marR="262890">
              <a:lnSpc>
                <a:spcPts val="2920"/>
              </a:lnSpc>
              <a:spcBef>
                <a:spcPts val="40"/>
              </a:spcBef>
            </a:pPr>
            <a:r>
              <a:rPr sz="2700" dirty="0">
                <a:latin typeface="Calibri"/>
                <a:cs typeface="Calibri"/>
              </a:rPr>
              <a:t>правильности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использования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СВТ(РС)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внедренным </a:t>
            </a:r>
            <a:r>
              <a:rPr sz="2700" dirty="0">
                <a:latin typeface="Calibri"/>
                <a:cs typeface="Calibri"/>
              </a:rPr>
              <a:t>комплексом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«Аккорд»,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том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числе,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учет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выданных идентификаторов,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осуществляет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периодическое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sz="2700" dirty="0">
                <a:latin typeface="Calibri"/>
                <a:cs typeface="Calibri"/>
              </a:rPr>
              <a:t>тестирование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средств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защиты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комплекса;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7252" y="-127000"/>
            <a:ext cx="676465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Организационные</a:t>
            </a:r>
            <a:r>
              <a:rPr sz="4000" spc="-180" dirty="0"/>
              <a:t> </a:t>
            </a:r>
            <a:r>
              <a:rPr sz="4000" spc="-10" dirty="0"/>
              <a:t>меры,</a:t>
            </a:r>
            <a:endParaRPr sz="4000"/>
          </a:p>
          <a:p>
            <a:pPr marL="12065" marR="5080" algn="ctr">
              <a:lnSpc>
                <a:spcPct val="100000"/>
              </a:lnSpc>
            </a:pPr>
            <a:r>
              <a:rPr sz="4000" spc="-30" dirty="0"/>
              <a:t>необходимые</a:t>
            </a:r>
            <a:r>
              <a:rPr sz="4000" spc="-105" dirty="0"/>
              <a:t> </a:t>
            </a:r>
            <a:r>
              <a:rPr sz="4000" dirty="0"/>
              <a:t>для</a:t>
            </a:r>
            <a:r>
              <a:rPr sz="4000" spc="-90" dirty="0"/>
              <a:t> </a:t>
            </a:r>
            <a:r>
              <a:rPr sz="4000" spc="-10" dirty="0"/>
              <a:t>применения комплекса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74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564386"/>
            <a:ext cx="8140065" cy="451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Разработка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ведение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учетной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объектовой </a:t>
            </a:r>
            <a:r>
              <a:rPr sz="3200" dirty="0">
                <a:latin typeface="Calibri"/>
                <a:cs typeface="Calibri"/>
              </a:rPr>
              <a:t>документации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(инструкция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администратора, </a:t>
            </a:r>
            <a:r>
              <a:rPr sz="3200" dirty="0">
                <a:latin typeface="Calibri"/>
                <a:cs typeface="Calibri"/>
              </a:rPr>
              <a:t>инструкций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пользователей,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журнал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учета идентификаторов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отчуждаемых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носителей пользователей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др.).</a:t>
            </a:r>
            <a:endParaRPr sz="3200">
              <a:latin typeface="Calibri"/>
              <a:cs typeface="Calibri"/>
            </a:endParaRPr>
          </a:p>
          <a:p>
            <a:pPr marL="355600" marR="328930" indent="-34353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Физическая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охрана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СВТ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(АС)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ее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средств,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в </a:t>
            </a:r>
            <a:r>
              <a:rPr sz="3200" dirty="0">
                <a:latin typeface="Calibri"/>
                <a:cs typeface="Calibri"/>
              </a:rPr>
              <a:t>том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числе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проведение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мероприятий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по</a:t>
            </a:r>
            <a:endParaRPr sz="3200">
              <a:latin typeface="Calibri"/>
              <a:cs typeface="Calibri"/>
            </a:endParaRPr>
          </a:p>
          <a:p>
            <a:pPr marL="355600" marR="152908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недопущению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изъятия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контроллера Комплекса;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7252" y="-127000"/>
            <a:ext cx="676465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Организационные</a:t>
            </a:r>
            <a:r>
              <a:rPr sz="4000" spc="-180" dirty="0"/>
              <a:t> </a:t>
            </a:r>
            <a:r>
              <a:rPr sz="4000" spc="-10" dirty="0"/>
              <a:t>меры,</a:t>
            </a:r>
            <a:endParaRPr sz="4000"/>
          </a:p>
          <a:p>
            <a:pPr marL="12065" marR="5080" algn="ctr">
              <a:lnSpc>
                <a:spcPct val="100000"/>
              </a:lnSpc>
            </a:pPr>
            <a:r>
              <a:rPr sz="4000" spc="-30" dirty="0"/>
              <a:t>необходимые</a:t>
            </a:r>
            <a:r>
              <a:rPr sz="4000" spc="-105" dirty="0"/>
              <a:t> </a:t>
            </a:r>
            <a:r>
              <a:rPr sz="4000" dirty="0"/>
              <a:t>для</a:t>
            </a:r>
            <a:r>
              <a:rPr sz="4000" spc="-90" dirty="0"/>
              <a:t> </a:t>
            </a:r>
            <a:r>
              <a:rPr sz="4000" spc="-10" dirty="0"/>
              <a:t>применения комплекса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75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564386"/>
            <a:ext cx="8354695" cy="3050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8419" indent="-343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Использование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СВТ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(АС)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технических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и </a:t>
            </a:r>
            <a:r>
              <a:rPr sz="3200" dirty="0">
                <a:latin typeface="Calibri"/>
                <a:cs typeface="Calibri"/>
              </a:rPr>
              <a:t>программных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средств,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сертифицированных </a:t>
            </a:r>
            <a:r>
              <a:rPr sz="3200" dirty="0">
                <a:latin typeface="Calibri"/>
                <a:cs typeface="Calibri"/>
              </a:rPr>
              <a:t>как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Системе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ГОСТ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60" dirty="0">
                <a:latin typeface="Calibri"/>
                <a:cs typeface="Calibri"/>
              </a:rPr>
              <a:t>Р,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так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Государственной </a:t>
            </a:r>
            <a:r>
              <a:rPr sz="3200" dirty="0">
                <a:latin typeface="Calibri"/>
                <a:cs typeface="Calibri"/>
              </a:rPr>
              <a:t>системе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защиты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информации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(ГСЗИ);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Периодическое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тестирование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средств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защиты комплекса.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2470" y="303657"/>
            <a:ext cx="50571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Установка</a:t>
            </a:r>
            <a:r>
              <a:rPr spc="-175" dirty="0"/>
              <a:t> </a:t>
            </a:r>
            <a:r>
              <a:rPr spc="-10" dirty="0"/>
              <a:t>комплекса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76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206246"/>
            <a:ext cx="8391525" cy="50469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527685" marR="849630" indent="-515620">
              <a:lnSpc>
                <a:spcPct val="80000"/>
              </a:lnSpc>
              <a:spcBef>
                <a:spcPts val="745"/>
              </a:spcBef>
              <a:buAutoNum type="arabicPeriod"/>
              <a:tabLst>
                <a:tab pos="527685" algn="l"/>
              </a:tabLst>
            </a:pPr>
            <a:r>
              <a:rPr sz="2700" spc="-20" dirty="0">
                <a:latin typeface="Calibri"/>
                <a:cs typeface="Calibri"/>
              </a:rPr>
              <a:t>Установка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платы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контроллера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свободный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слот </a:t>
            </a:r>
            <a:r>
              <a:rPr sz="2700" spc="-10" dirty="0">
                <a:latin typeface="Calibri"/>
                <a:cs typeface="Calibri"/>
              </a:rPr>
              <a:t>ПЭВМ;</a:t>
            </a:r>
            <a:endParaRPr sz="2700">
              <a:latin typeface="Calibri"/>
              <a:cs typeface="Calibri"/>
            </a:endParaRPr>
          </a:p>
          <a:p>
            <a:pPr marL="527685" marR="419100" indent="-515620" algn="just">
              <a:lnSpc>
                <a:spcPts val="2590"/>
              </a:lnSpc>
              <a:spcBef>
                <a:spcPts val="630"/>
              </a:spcBef>
              <a:buAutoNum type="arabicPeriod"/>
              <a:tabLst>
                <a:tab pos="527685" algn="l"/>
              </a:tabLst>
            </a:pPr>
            <a:r>
              <a:rPr sz="2700" spc="-10" dirty="0">
                <a:latin typeface="Calibri"/>
                <a:cs typeface="Calibri"/>
              </a:rPr>
              <a:t>Подсоединение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контактного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устройства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(съемника информации);</a:t>
            </a:r>
            <a:endParaRPr sz="2700">
              <a:latin typeface="Calibri"/>
              <a:cs typeface="Calibri"/>
            </a:endParaRPr>
          </a:p>
          <a:p>
            <a:pPr marL="527685" marR="1423670" indent="-515620" algn="just">
              <a:lnSpc>
                <a:spcPct val="80000"/>
              </a:lnSpc>
              <a:spcBef>
                <a:spcPts val="675"/>
              </a:spcBef>
              <a:buAutoNum type="arabicPeriod"/>
              <a:tabLst>
                <a:tab pos="527685" algn="l"/>
              </a:tabLst>
            </a:pPr>
            <a:r>
              <a:rPr sz="2700" dirty="0">
                <a:latin typeface="Calibri"/>
                <a:cs typeface="Calibri"/>
              </a:rPr>
              <a:t>Регистрация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администратора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БИ,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настройка </a:t>
            </a:r>
            <a:r>
              <a:rPr sz="2700" dirty="0">
                <a:latin typeface="Calibri"/>
                <a:cs typeface="Calibri"/>
              </a:rPr>
              <a:t>комплекса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соответствии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конфигурацией </a:t>
            </a:r>
            <a:r>
              <a:rPr sz="2700" dirty="0">
                <a:latin typeface="Calibri"/>
                <a:cs typeface="Calibri"/>
              </a:rPr>
              <a:t>технических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средств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ПЭВМ;</a:t>
            </a:r>
            <a:endParaRPr sz="2700">
              <a:latin typeface="Calibri"/>
              <a:cs typeface="Calibri"/>
            </a:endParaRPr>
          </a:p>
          <a:p>
            <a:pPr marL="527685" marR="718820" indent="-515620">
              <a:lnSpc>
                <a:spcPts val="2590"/>
              </a:lnSpc>
              <a:spcBef>
                <a:spcPts val="625"/>
              </a:spcBef>
              <a:buAutoNum type="arabicPeriod"/>
              <a:tabLst>
                <a:tab pos="527685" algn="l"/>
              </a:tabLst>
            </a:pPr>
            <a:r>
              <a:rPr sz="2700" dirty="0">
                <a:latin typeface="Calibri"/>
                <a:cs typeface="Calibri"/>
              </a:rPr>
              <a:t>Регистрация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пользователей,</a:t>
            </a:r>
            <a:r>
              <a:rPr sz="2700" spc="-114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назначение пользователям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персональных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идентификаторов, </a:t>
            </a:r>
            <a:r>
              <a:rPr sz="2700" dirty="0">
                <a:latin typeface="Calibri"/>
                <a:cs typeface="Calibri"/>
              </a:rPr>
              <a:t>паролей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времени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доступа;</a:t>
            </a:r>
            <a:endParaRPr sz="2700">
              <a:latin typeface="Calibri"/>
              <a:cs typeface="Calibri"/>
            </a:endParaRPr>
          </a:p>
          <a:p>
            <a:pPr marL="527685" indent="-514984">
              <a:lnSpc>
                <a:spcPts val="2915"/>
              </a:lnSpc>
              <a:spcBef>
                <a:spcPts val="30"/>
              </a:spcBef>
              <a:buAutoNum type="arabicPeriod"/>
              <a:tabLst>
                <a:tab pos="527685" algn="l"/>
              </a:tabLst>
            </a:pPr>
            <a:r>
              <a:rPr sz="2700" dirty="0">
                <a:latin typeface="Calibri"/>
                <a:cs typeface="Calibri"/>
              </a:rPr>
              <a:t>Назначение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списка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дисков,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файлов,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разделов</a:t>
            </a:r>
            <a:endParaRPr sz="2700">
              <a:latin typeface="Calibri"/>
              <a:cs typeface="Calibri"/>
            </a:endParaRPr>
          </a:p>
          <a:p>
            <a:pPr marL="527685" marR="5080">
              <a:lnSpc>
                <a:spcPct val="80000"/>
              </a:lnSpc>
              <a:spcBef>
                <a:spcPts val="325"/>
              </a:spcBef>
            </a:pPr>
            <a:r>
              <a:rPr sz="2700" dirty="0">
                <a:latin typeface="Calibri"/>
                <a:cs typeface="Calibri"/>
              </a:rPr>
              <a:t>реестра,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контролируемых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на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целостность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(подробнее </a:t>
            </a:r>
            <a:r>
              <a:rPr sz="2700" dirty="0">
                <a:latin typeface="Calibri"/>
                <a:cs typeface="Calibri"/>
              </a:rPr>
              <a:t>см.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«Руководство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администратора»,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входящее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spc="-50" dirty="0">
                <a:latin typeface="Calibri"/>
                <a:cs typeface="Calibri"/>
              </a:rPr>
              <a:t>в</a:t>
            </a:r>
            <a:endParaRPr sz="2700">
              <a:latin typeface="Calibri"/>
              <a:cs typeface="Calibri"/>
            </a:endParaRPr>
          </a:p>
          <a:p>
            <a:pPr marL="527685">
              <a:lnSpc>
                <a:spcPts val="2595"/>
              </a:lnSpc>
            </a:pPr>
            <a:r>
              <a:rPr sz="2700" dirty="0">
                <a:latin typeface="Calibri"/>
                <a:cs typeface="Calibri"/>
              </a:rPr>
              <a:t>комплект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поставки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комплекса).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5"/>
              </a:spcBef>
            </a:pPr>
            <a:r>
              <a:rPr dirty="0"/>
              <a:t>Стартовое</a:t>
            </a:r>
            <a:r>
              <a:rPr spc="-60" dirty="0"/>
              <a:t> </a:t>
            </a:r>
            <a:r>
              <a:rPr dirty="0"/>
              <a:t>меню</a:t>
            </a:r>
            <a:r>
              <a:rPr spc="-50" dirty="0"/>
              <a:t> </a:t>
            </a:r>
            <a:r>
              <a:rPr spc="-10" dirty="0"/>
              <a:t>администратора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1700758"/>
            <a:ext cx="8253222" cy="38884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77</a:t>
            </a:fld>
            <a:endParaRPr spc="-25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Главное</a:t>
            </a:r>
            <a:r>
              <a:rPr spc="-110" dirty="0"/>
              <a:t> </a:t>
            </a:r>
            <a:r>
              <a:rPr dirty="0"/>
              <a:t>меню</a:t>
            </a:r>
            <a:r>
              <a:rPr spc="-114" dirty="0"/>
              <a:t> </a:t>
            </a:r>
            <a:r>
              <a:rPr spc="-10" dirty="0"/>
              <a:t>администратора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55" y="1556727"/>
            <a:ext cx="7594600" cy="417652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78</a:t>
            </a:fld>
            <a:endParaRPr spc="-25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55775">
              <a:lnSpc>
                <a:spcPct val="100000"/>
              </a:lnSpc>
              <a:spcBef>
                <a:spcPts val="105"/>
              </a:spcBef>
            </a:pPr>
            <a:r>
              <a:rPr dirty="0"/>
              <a:t>Параметры</a:t>
            </a:r>
            <a:r>
              <a:rPr spc="-90" dirty="0"/>
              <a:t> </a:t>
            </a:r>
            <a:r>
              <a:rPr spc="-10" dirty="0"/>
              <a:t>пароля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1556727"/>
            <a:ext cx="7682610" cy="424853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79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4530">
              <a:lnSpc>
                <a:spcPct val="100000"/>
              </a:lnSpc>
              <a:spcBef>
                <a:spcPts val="105"/>
              </a:spcBef>
            </a:pPr>
            <a:r>
              <a:rPr dirty="0"/>
              <a:t>Сертификаты</a:t>
            </a:r>
            <a:r>
              <a:rPr spc="-85" dirty="0"/>
              <a:t> </a:t>
            </a:r>
            <a:r>
              <a:rPr dirty="0"/>
              <a:t>ПАК</a:t>
            </a:r>
            <a:r>
              <a:rPr spc="-60" dirty="0"/>
              <a:t> </a:t>
            </a:r>
            <a:r>
              <a:rPr spc="-10" dirty="0"/>
              <a:t>«Соболь»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804">
              <a:lnSpc>
                <a:spcPts val="2760"/>
              </a:lnSpc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114144"/>
            <a:ext cx="8459470" cy="47358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6235" indent="-343535" algn="just">
              <a:lnSpc>
                <a:spcPct val="100000"/>
              </a:lnSpc>
              <a:spcBef>
                <a:spcPts val="459"/>
              </a:spcBef>
              <a:buFont typeface="Microsoft Sans Serif"/>
              <a:buChar char="•"/>
              <a:tabLst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Сертификат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ФСТЭК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№1967</a:t>
            </a:r>
            <a:endParaRPr sz="3000">
              <a:latin typeface="Calibri"/>
              <a:cs typeface="Calibri"/>
            </a:endParaRPr>
          </a:p>
          <a:p>
            <a:pPr marL="355600" marR="1316355" indent="-343535" algn="just">
              <a:lnSpc>
                <a:spcPts val="324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Подтверждает</a:t>
            </a:r>
            <a:r>
              <a:rPr sz="3000" spc="-1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соответствие</a:t>
            </a:r>
            <a:r>
              <a:rPr sz="3000" spc="-1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требованиям </a:t>
            </a:r>
            <a:r>
              <a:rPr sz="3000" spc="-25" dirty="0">
                <a:latin typeface="Calibri"/>
                <a:cs typeface="Calibri"/>
              </a:rPr>
              <a:t>руководящих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документов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к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средствам</a:t>
            </a:r>
            <a:endParaRPr sz="3000">
              <a:latin typeface="Calibri"/>
              <a:cs typeface="Calibri"/>
            </a:endParaRPr>
          </a:p>
          <a:p>
            <a:pPr marL="355600" marR="256540" algn="just">
              <a:lnSpc>
                <a:spcPts val="3240"/>
              </a:lnSpc>
            </a:pPr>
            <a:r>
              <a:rPr sz="3000" dirty="0">
                <a:latin typeface="Calibri"/>
                <a:cs typeface="Calibri"/>
              </a:rPr>
              <a:t>доверенной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загрузки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уровня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платы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расширения </a:t>
            </a:r>
            <a:r>
              <a:rPr sz="3000" dirty="0">
                <a:latin typeface="Calibri"/>
                <a:cs typeface="Calibri"/>
              </a:rPr>
              <a:t>второго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класса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возможность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использования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в </a:t>
            </a:r>
            <a:r>
              <a:rPr sz="3000" spc="-10" dirty="0">
                <a:latin typeface="Calibri"/>
                <a:cs typeface="Calibri"/>
              </a:rPr>
              <a:t>автоматизированных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системах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до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класса</a:t>
            </a:r>
            <a:endParaRPr sz="3000">
              <a:latin typeface="Calibri"/>
              <a:cs typeface="Calibri"/>
            </a:endParaRPr>
          </a:p>
          <a:p>
            <a:pPr marL="355600" algn="just">
              <a:lnSpc>
                <a:spcPts val="3015"/>
              </a:lnSpc>
            </a:pPr>
            <a:r>
              <a:rPr sz="3000" dirty="0">
                <a:latin typeface="Calibri"/>
                <a:cs typeface="Calibri"/>
              </a:rPr>
              <a:t>защищенности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1Б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включительно,</a:t>
            </a:r>
            <a:endParaRPr sz="3000">
              <a:latin typeface="Calibri"/>
              <a:cs typeface="Calibri"/>
            </a:endParaRPr>
          </a:p>
          <a:p>
            <a:pPr marL="355600" marR="5080">
              <a:lnSpc>
                <a:spcPct val="90000"/>
              </a:lnSpc>
              <a:spcBef>
                <a:spcPts val="180"/>
              </a:spcBef>
            </a:pPr>
            <a:r>
              <a:rPr sz="3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государственных</a:t>
            </a:r>
            <a:r>
              <a:rPr sz="3000" b="1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информационных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системах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</a:t>
            </a:r>
            <a:r>
              <a:rPr sz="3000" b="1" spc="750" dirty="0"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30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класса</a:t>
            </a:r>
            <a:r>
              <a:rPr sz="30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защищённости</a:t>
            </a:r>
            <a:r>
              <a:rPr sz="3000" b="1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включительно,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а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так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же </a:t>
            </a:r>
            <a:r>
              <a:rPr sz="3000" dirty="0">
                <a:latin typeface="Calibri"/>
                <a:cs typeface="Calibri"/>
              </a:rPr>
              <a:t>при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создании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ИСПДн</a:t>
            </a:r>
            <a:r>
              <a:rPr sz="30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</a:t>
            </a:r>
            <a:r>
              <a:rPr sz="3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30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уровня</a:t>
            </a:r>
            <a:r>
              <a:rPr sz="30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защищённости</a:t>
            </a:r>
            <a:r>
              <a:rPr sz="3000" b="1" spc="-1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включительно.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0572" y="-82803"/>
            <a:ext cx="69773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5964" marR="5080" indent="-19939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Функция</a:t>
            </a:r>
            <a:r>
              <a:rPr sz="4000" spc="-155" dirty="0"/>
              <a:t> </a:t>
            </a:r>
            <a:r>
              <a:rPr sz="4000" spc="-10" dirty="0"/>
              <a:t>управления</a:t>
            </a:r>
            <a:r>
              <a:rPr sz="4000" spc="-150" dirty="0"/>
              <a:t> </a:t>
            </a:r>
            <a:r>
              <a:rPr sz="4000" spc="-10" dirty="0"/>
              <a:t>внешними устройствами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55" y="1700745"/>
            <a:ext cx="7810500" cy="43205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80</a:t>
            </a:fld>
            <a:endParaRPr spc="-25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3036" y="-82803"/>
            <a:ext cx="71735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57425" marR="5080" indent="-224536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Окно</a:t>
            </a:r>
            <a:r>
              <a:rPr sz="4000" spc="-170" dirty="0"/>
              <a:t> </a:t>
            </a:r>
            <a:r>
              <a:rPr sz="4000" spc="-10" dirty="0"/>
              <a:t>контроля</a:t>
            </a:r>
            <a:r>
              <a:rPr sz="4000" spc="-170" dirty="0"/>
              <a:t> </a:t>
            </a:r>
            <a:r>
              <a:rPr sz="4000" dirty="0"/>
              <a:t>аппаратной</a:t>
            </a:r>
            <a:r>
              <a:rPr sz="4000" spc="-175" dirty="0"/>
              <a:t> </a:t>
            </a:r>
            <a:r>
              <a:rPr sz="4000" spc="-10" dirty="0"/>
              <a:t>части компьютера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1556753"/>
            <a:ext cx="7344791" cy="40441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81</a:t>
            </a:fld>
            <a:endParaRPr spc="-25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327" y="-82803"/>
            <a:ext cx="78327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0" marR="5080" indent="-328358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Окно</a:t>
            </a:r>
            <a:r>
              <a:rPr sz="4000" spc="-165" dirty="0"/>
              <a:t> </a:t>
            </a:r>
            <a:r>
              <a:rPr sz="4000" spc="-10" dirty="0"/>
              <a:t>контроля</a:t>
            </a:r>
            <a:r>
              <a:rPr sz="4000" spc="-160" dirty="0"/>
              <a:t> </a:t>
            </a:r>
            <a:r>
              <a:rPr sz="4000" dirty="0"/>
              <a:t>служебных</a:t>
            </a:r>
            <a:r>
              <a:rPr sz="4000" spc="-170" dirty="0"/>
              <a:t> </a:t>
            </a:r>
            <a:r>
              <a:rPr sz="4000" spc="-10" dirty="0"/>
              <a:t>областей диска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4" y="1412747"/>
            <a:ext cx="7323582" cy="40325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82</a:t>
            </a:fld>
            <a:endParaRPr spc="-25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Дерево</a:t>
            </a:r>
            <a:r>
              <a:rPr sz="4000" spc="-70" dirty="0"/>
              <a:t> </a:t>
            </a:r>
            <a:r>
              <a:rPr sz="4000" dirty="0"/>
              <a:t>разделов</a:t>
            </a:r>
            <a:r>
              <a:rPr sz="4000" spc="-75" dirty="0"/>
              <a:t> </a:t>
            </a:r>
            <a:r>
              <a:rPr sz="4000" dirty="0"/>
              <a:t>и</a:t>
            </a:r>
            <a:r>
              <a:rPr sz="4000" spc="-70" dirty="0"/>
              <a:t> </a:t>
            </a:r>
            <a:r>
              <a:rPr sz="4000" dirty="0"/>
              <a:t>ключей</a:t>
            </a:r>
            <a:r>
              <a:rPr sz="4000" spc="-80" dirty="0"/>
              <a:t> </a:t>
            </a:r>
            <a:r>
              <a:rPr sz="4000" spc="-10" dirty="0"/>
              <a:t>реестра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1484757"/>
            <a:ext cx="7323582" cy="40325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83</a:t>
            </a:fld>
            <a:endParaRPr spc="-25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64260">
              <a:lnSpc>
                <a:spcPct val="100000"/>
              </a:lnSpc>
              <a:spcBef>
                <a:spcPts val="105"/>
              </a:spcBef>
            </a:pPr>
            <a:r>
              <a:rPr dirty="0"/>
              <a:t>Рассмотренные</a:t>
            </a:r>
            <a:r>
              <a:rPr spc="-140" dirty="0"/>
              <a:t> </a:t>
            </a:r>
            <a:r>
              <a:rPr spc="-10" dirty="0"/>
              <a:t>вопросы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60"/>
              </a:lnSpc>
            </a:pPr>
            <a:fld id="{81D60167-4931-47E6-BA6A-407CBD079E47}" type="slidenum">
              <a:rPr spc="-25" dirty="0"/>
              <a:t>84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107097"/>
            <a:ext cx="5712460" cy="178181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ПАК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“Соболь”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Установка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комплекса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“Соболь”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СЗИ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НСД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Аккорд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АМДЗ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4530">
              <a:lnSpc>
                <a:spcPct val="100000"/>
              </a:lnSpc>
              <a:spcBef>
                <a:spcPts val="105"/>
              </a:spcBef>
            </a:pPr>
            <a:r>
              <a:rPr dirty="0"/>
              <a:t>Сертификаты</a:t>
            </a:r>
            <a:r>
              <a:rPr spc="-85" dirty="0"/>
              <a:t> </a:t>
            </a:r>
            <a:r>
              <a:rPr dirty="0"/>
              <a:t>ПАК</a:t>
            </a:r>
            <a:r>
              <a:rPr spc="-60" dirty="0"/>
              <a:t> </a:t>
            </a:r>
            <a:r>
              <a:rPr spc="-10" dirty="0"/>
              <a:t>«Соболь»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804">
              <a:lnSpc>
                <a:spcPts val="2760"/>
              </a:lnSpc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1107097"/>
            <a:ext cx="7880350" cy="363537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Сертификат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ФСБ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№СФ/527-</a:t>
            </a:r>
            <a:r>
              <a:rPr sz="3200" spc="-20" dirty="0">
                <a:latin typeface="Calibri"/>
                <a:cs typeface="Calibri"/>
              </a:rPr>
              <a:t>2623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6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Подтверждает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соответствие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требованиям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к </a:t>
            </a:r>
            <a:r>
              <a:rPr sz="3200" spc="-10" dirty="0">
                <a:latin typeface="Calibri"/>
                <a:cs typeface="Calibri"/>
              </a:rPr>
              <a:t>аппаратно-</a:t>
            </a:r>
            <a:r>
              <a:rPr sz="3200" dirty="0">
                <a:latin typeface="Calibri"/>
                <a:cs typeface="Calibri"/>
              </a:rPr>
              <a:t>программным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модулям </a:t>
            </a:r>
            <a:r>
              <a:rPr sz="3200" dirty="0">
                <a:latin typeface="Calibri"/>
                <a:cs typeface="Calibri"/>
              </a:rPr>
              <a:t>доверенной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загрузки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ЭВМ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класса</a:t>
            </a:r>
            <a:r>
              <a:rPr sz="32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1Б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и </a:t>
            </a:r>
            <a:r>
              <a:rPr sz="3200" dirty="0">
                <a:latin typeface="Calibri"/>
                <a:cs typeface="Calibri"/>
              </a:rPr>
              <a:t>возможность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использования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для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защиты</a:t>
            </a:r>
            <a:endParaRPr sz="3200">
              <a:latin typeface="Calibri"/>
              <a:cs typeface="Calibri"/>
            </a:endParaRPr>
          </a:p>
          <a:p>
            <a:pPr marL="355600" marR="66738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информации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содержащей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сведения, </a:t>
            </a:r>
            <a:r>
              <a:rPr sz="3200" dirty="0">
                <a:latin typeface="Calibri"/>
                <a:cs typeface="Calibri"/>
              </a:rPr>
              <a:t>составляющие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государственную</a:t>
            </a:r>
            <a:r>
              <a:rPr sz="3200" b="1" u="sng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тайну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2095</Words>
  <Application>Microsoft Office PowerPoint</Application>
  <PresentationFormat>Экран (4:3)</PresentationFormat>
  <Paragraphs>441</Paragraphs>
  <Slides>84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90" baseType="lpstr">
      <vt:lpstr>Calibri</vt:lpstr>
      <vt:lpstr>Microsoft Sans Serif</vt:lpstr>
      <vt:lpstr>Symbol</vt:lpstr>
      <vt:lpstr>Times New Roman</vt:lpstr>
      <vt:lpstr>Verdana</vt:lpstr>
      <vt:lpstr>Office Theme</vt:lpstr>
      <vt:lpstr>Программно-аппаратные средства обеспечения информационной безопасности</vt:lpstr>
      <vt:lpstr>План</vt:lpstr>
      <vt:lpstr>ПРОГРАММНО-АППАРАТНЫЙ КОМПЛЕКС «СОБОЛЬ» ВЕРСИЯ 3.0</vt:lpstr>
      <vt:lpstr>Что такое ПАК «Соболь»?</vt:lpstr>
      <vt:lpstr>Для чего предназначен ПАК «Соболь»?</vt:lpstr>
      <vt:lpstr>Применение</vt:lpstr>
      <vt:lpstr>Применение</vt:lpstr>
      <vt:lpstr>Сертификаты ПАК «Соболь»</vt:lpstr>
      <vt:lpstr>Сертификаты ПАК «Соболь»</vt:lpstr>
      <vt:lpstr>Возможности ПАК «Соболь»</vt:lpstr>
      <vt:lpstr>Идентификация и аутентификация пользователей</vt:lpstr>
      <vt:lpstr>Блокировка загрузки ОС со съемных носителей</vt:lpstr>
      <vt:lpstr>Сторожевой таймер</vt:lpstr>
      <vt:lpstr>Регистрация попыток доступа к ПЭВМ</vt:lpstr>
      <vt:lpstr>Контроль целостности системного реестра Windows</vt:lpstr>
      <vt:lpstr>Контроль целостности программной среды</vt:lpstr>
      <vt:lpstr>Контроль конфигурации</vt:lpstr>
      <vt:lpstr>Презентация PowerPoint</vt:lpstr>
      <vt:lpstr>Поддержка ОС Windows</vt:lpstr>
      <vt:lpstr>Поддержка ОС Linux</vt:lpstr>
      <vt:lpstr>Достоинства ПАК «Соболь»</vt:lpstr>
      <vt:lpstr>Достоинства ПАК «Соболь»</vt:lpstr>
      <vt:lpstr>Модельный ряд</vt:lpstr>
      <vt:lpstr>Модельный ряд</vt:lpstr>
      <vt:lpstr>Модельный ряд</vt:lpstr>
      <vt:lpstr>Модельный ряд</vt:lpstr>
      <vt:lpstr>УСТАНОВКА КОМПЛЕКСА “СОБОЛЬ”</vt:lpstr>
      <vt:lpstr>Установка комплекса “Соболь”</vt:lpstr>
      <vt:lpstr>Установка программного обеспечения комплекса</vt:lpstr>
      <vt:lpstr>Инициализация комплекса</vt:lpstr>
      <vt:lpstr>Установка платы комплекса</vt:lpstr>
      <vt:lpstr>Настройка общих параметров</vt:lpstr>
      <vt:lpstr>Настройка общих параметров</vt:lpstr>
      <vt:lpstr>Настройка общих параметров</vt:lpstr>
      <vt:lpstr>Поддержка USB-идентификаторов</vt:lpstr>
      <vt:lpstr>Настройка контроля целостности</vt:lpstr>
      <vt:lpstr>Настройка журнала регистрации событий</vt:lpstr>
      <vt:lpstr>Регистрация администратора</vt:lpstr>
      <vt:lpstr>Регистрация администратора</vt:lpstr>
      <vt:lpstr>Расчет контрольных сумм</vt:lpstr>
      <vt:lpstr>Перевод комплекса в режим эксплуатации</vt:lpstr>
      <vt:lpstr>Вход в систему</vt:lpstr>
      <vt:lpstr>Вход в систему</vt:lpstr>
      <vt:lpstr>Требования смены пароля</vt:lpstr>
      <vt:lpstr>Загрузка операционной системы</vt:lpstr>
      <vt:lpstr>Контроль целостности</vt:lpstr>
      <vt:lpstr>СЗИ НСД АККОРД АМДЗ</vt:lpstr>
      <vt:lpstr>Аккорд-АМДЗ</vt:lpstr>
      <vt:lpstr>Компоненты</vt:lpstr>
      <vt:lpstr>Средства идентификации</vt:lpstr>
      <vt:lpstr>Возможность выбора средств идентификации</vt:lpstr>
      <vt:lpstr>Аппаратные интерфейсы</vt:lpstr>
      <vt:lpstr>Разграничение прав доступа к данным</vt:lpstr>
      <vt:lpstr>Сервер централизованного управления (СЦУ)</vt:lpstr>
      <vt:lpstr>Защитные функции комплекса</vt:lpstr>
      <vt:lpstr>Защитные функции комплекса</vt:lpstr>
      <vt:lpstr>Контроль доступа</vt:lpstr>
      <vt:lpstr>Защитные функции комплекса</vt:lpstr>
      <vt:lpstr>Защитные функции комплекса</vt:lpstr>
      <vt:lpstr>Защитные функции комплекса</vt:lpstr>
      <vt:lpstr>Защитные функции комплекса</vt:lpstr>
      <vt:lpstr>Защитные функции комплекса</vt:lpstr>
      <vt:lpstr>Защитные функции комплекса</vt:lpstr>
      <vt:lpstr>Построение СЗИ</vt:lpstr>
      <vt:lpstr>Подсистемы</vt:lpstr>
      <vt:lpstr>Подсистема управления доступом</vt:lpstr>
      <vt:lpstr>Подсистема регистрации и учета</vt:lpstr>
      <vt:lpstr>Подсистема обеспечения целостности</vt:lpstr>
      <vt:lpstr>Подсистема обеспечения целостности</vt:lpstr>
      <vt:lpstr>Плата контроллера «Аккорд-5MX»</vt:lpstr>
      <vt:lpstr>Плата контроллера «Аккорд-5.5»</vt:lpstr>
      <vt:lpstr>Плата контроллера «Аккорд-LE»</vt:lpstr>
      <vt:lpstr>Организационные меры, необходимые для применения</vt:lpstr>
      <vt:lpstr>Организационные меры, необходимые для применения комплекса</vt:lpstr>
      <vt:lpstr>Организационные меры, необходимые для применения комплекса</vt:lpstr>
      <vt:lpstr>Установка комплекса</vt:lpstr>
      <vt:lpstr>Стартовое меню администратора</vt:lpstr>
      <vt:lpstr>Главное меню администратора</vt:lpstr>
      <vt:lpstr>Параметры пароля</vt:lpstr>
      <vt:lpstr>Функция управления внешними устройствами</vt:lpstr>
      <vt:lpstr>Окно контроля аппаратной части компьютера</vt:lpstr>
      <vt:lpstr>Окно контроля служебных областей диска</vt:lpstr>
      <vt:lpstr>Дерево разделов и ключей реестра</vt:lpstr>
      <vt:lpstr>Рассмотренные вопросы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Документоведение.  Лекция №1</dc:title>
  <dc:creator>Рахманенко Иван Андреевич</dc:creator>
  <cp:lastModifiedBy>Fallen</cp:lastModifiedBy>
  <cp:revision>1</cp:revision>
  <dcterms:created xsi:type="dcterms:W3CDTF">2024-10-11T20:05:10Z</dcterms:created>
  <dcterms:modified xsi:type="dcterms:W3CDTF">2024-10-11T20:07:06Z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2024-10-11T00:00:00Z</vt:filetime>
  </property>
  <property fmtid="{D5CDD505-2E9C-101B-9397-08002B2CF9AE}" pid="5" name="Producer">
    <vt:lpwstr>Microsoft® PowerPoint® 2010</vt:lpwstr>
  </property>
</Properties>
</file>